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38:54.5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0 102 0,'56'0'93,"27"0"-77,29-28-16,-28 28 16,0-28-16,-1 28 15,29 0-15,-28 0 16,-1 0-16,-27 0 16,0 0-16,28 0 15,-28 0-15,-29 0 16,29 0-16,0 0 15,-28 0-15,84 0 16,-84-28-16,27 28 16,1 0-16,56 0 15,-84 0-15,83 0 16,-55 0-16,28 0 16,0 0-1,0 0-15,-1 0 0,29 0 16,55 0-16,-55 0 15,28 0-15,-57 0 16,-27 0-16,56 0 16,-28 28-16,27-28 15,-27 0 1,0 0-16,-1 0 16,1 0-16,28 0 0,-29 0 15,1 0-15,0 28 16,56-28-1,-29 0-15,1 0 16,-28 0-16,83 0 16,-83 0-16,27 0 15,29 0-15,27 0 16,-55 0-16,28 0 0,-57 0 16,57 0-1,-56 28-15,-1-28 16,-27 0-16,28 0 15,0 0-15,27 28 16,-55-28-16,0 0 16,28 0-16,-1 0 15,1 0-15,0 0 16,28 0-16,-29 0 16,1 0-16,0 0 15,-28 0-15,-1 0 16,-27 0-16,0 0 15,0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1:00.5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0 179 0,'0'-28'188,"56"28"-188,28 0 15,-84-28-15,56 28 16,0-27-16,-28 27 16,0 0-1,-1 0-15,1 0 16,0 0-1,0 0 1,28 0 0,-28 0-16,0 0 15,0-28-15,28 28 16,-29 0 0,29 0-1,-28 0-15,0 0 16,0 0-16,28 0 15,-28 0 1,0 0 0,0 0-16,0 0 0,-1 0 15,1 0 1,0 0 0,0 0-16,0 0 15,0 0-15,0 0 16,0 0-1,0 0 1,0 0-16,27 0 16,-27 0-16,0 0 15,28-28 1,-28 28-16,0 0 16,28 0-16,0 0 15,-1 0-15,1 0 16,0 0-16,-28 0 15,84 0-15,-57 0 16,29 0-16,-28 0 16,28 0-16,-1 0 15,-27 0-15,28 0 16,-28 0-16,28 0 16,27 0-16,-83 0 15,28 0-15,0 0 16,0 0-16,-28 0 15,27 0-15,1 0 16,0 0-16,0 0 16,0 0-16,-28 0 15,27 0-15,57 0 16,-56 0-16,-28 0 16,28 0-16,-1 0 15,1 0-15,0 0 16,0 0-16,0 0 15,0 0-15,-1 0 16,1 0-16,-28 0 16,0 0-16,84 0 15,-57 0 1,1 0-16,-28 0 16,0 0-16,0 0 15,0 0-15,0 0 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4:15.1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363 579 0,'84'28'31,"0"-28"-15,55 56-16,-27-28 16,83 56-1,-111-57-15,83 1 0,29 28 16,-1-28-16,-83 0 15,55-28-15,-27 28 16,83 28-16,-83-56 16,-57 0-16,-27 0 15,28 0 1,0 28-16,27-28 16,-27 0-16,-28 0 0,0 0 15,-28 0-15,0 0 16,0 0-1,-1 0-15,1 0 16,28 0 0,-28 0-16,28 0 15,0 0 1,0 0-16,-1 0 0,1 0 16,-28 0-16,28 0 15,28 0-15,-28-28 16,27 28-1,1-28-15,-28 28 16,83-56-16,-111 56 16,84-28-16,-56 0 15,28 28-15,-29-28 16,29 28-16,-28-28 16,0 28-16,55-28 15,-55 28-15,-28 0 16,84-27-16,-56-1 15,-1 28-15,-27-28 16,28 0 0,-28 0-16,0 28 15,28 0-15,-56-28 16,28 28-16,0-28 16,-28 0-16,28 28 15,-28-28-15,27 28 16,-27-28-16,28 0 15,0 28-15,0-55 16,28 27-16,-28 0 16,0-28-16,-28 28 15,28 0 1,0 0-16,0 0 16,-1 28-16,-27-28 15,28 28-15,-28-28 16,-28 28 124,-27-27-124,-85 27-16,28-28 16,57 28-16,-113 0 15,29-28-15,55 28 16,-84 0-16,1-56 16,55 56-16,29 0 15,-1 0-15,28 0 16,-28 0-16,0 0 15,29 0-15,-57 0 16,84 0-16,-84 0 16,57 0-16,27 0 15,-28 0-15,0 0 16,0 0-16,0 0 16,1 0-16,-1 0 15,0 0-15,0 0 16,0 0-16,0 0 15,-27 28-15,55-28 16,-28 0-16,0 28 16,0-28-16,1 0 15,-1 0-15,28 0 16,-84 0-16,56 0 16,0 0-16,-27 0 15,27 0-15,-28 0 16,28 0-16,-27 0 15,-1 0-15,0 0 16,-55 0-16,83 0 16,-28 0-16,0 0 15,56 0-15,-83 0 16,55 0-16,-28 0 16,28 0-16,-27 0 15,-1 0-15,-28 0 16,56 0-16,-27 0 15,27 0-15,0 0 16,-28 0-16,28 0 16,1 28-16,-1-28 15,0 0-15,56 28 16,-56-28-16,0 27 16,28-27-16,-27 28 15,27-28-15,0 28 16,0-28-16,28 28 15,-28 0-15,0 0 16,0 0 0,0-28-1,0 28 1,28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6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0,'28'0'46,"0"0"-30,0 0-16,27 0 16,1 0-16,28 0 0,28 0 15,-1 0 1,-27 0-16,28 28 16,-1 0-16,29-28 15,27 28-15,-55-28 16,111 0-16,-111 0 15,55 0-15,140 0 16,-139 0-16,-1 0 16,-83 0-16,56 0 15,-57 0-15,-27 0 16,0 0-16,-28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6:17.2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13 0,'-28'0'0,"84"0"203,-28 0-203,0 0 0,0 0 15,0 0 1,0 0-16,0 0 16,27 0-16,-27 0 15,0 0 1,0 0 0,0 0-16,0 0 15,0 0-15,0 0 31,0 0-15,0 0-16,0 0 16,0 0-16,-1 0 15,1 0 1,0 0 0,0 0-16,0 0 15,0 0-15,28 0 16,-28 0-1,0 0-15,27 0 16,-27 0-16,0 0 16,0 0 15,0 0-15,0 0-1,0 0 1,0 0-16,0 0 31,0 28-31,0-28 16,-1 0-16,1 0 15,0 0 1,0 0-16,0 0 16,0 0-16,28 0 15,-28 0-15,28 0 16,-1 0-16,-27 0 15,28 0-15,-28 0 16,28 0-16,0 0 16,-28 0-16,0 0 15,-1 0 1,1 0 31,0 0-16,0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6:18.3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65 0,'56'0'94,"-28"0"-94,28 0 15,55 0-15,-55 0 16,28 0-16,-28 0 15,27 0-15,1 0 16,-28 0-16,0 0 16,-28-28-16,28 28 15,-1 0-15,-27 0 16,0 0-16,0 0 16,28 0-16,0 0 15,-28 0 1,0 0-16,0 0 15,-1 0 1,1 0-16,0 0 16,0 0-1,0 0-15,0 0 32,0 0-32,28 0 15,0 0 1,-28 0-16,-1 0 15,1 0 1,0 0-16,0 0 16,0 0-16,0 0 31,0 0 0,0 0-31,28 0 16,-1 0-16,1 0 15,0 0-15,0 0 16,0 0-16,-28 0 16,0 0-16,-1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34:36.8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0,'56'0'188,"0"0"-188,0 0 15,0 0-15,0 0 16,-29 0-16,29 0 15,-28 0 1,0 0-16,0 0 47,28 0-31,0 0-1,-28 0-15,0 0 16,27 0-16,1 28 15,0-28 1,28 0-16,-56 0 16,0 0-16,27 0 15,1 0-15,-28 0 16,28 0-16,0 0 16,-28 0-1,0 0-15,-1 0 16,1 0-16,-28 28 15,28-28-15,0 0 16,28 0-16,-28 0 16,0 0-16,28 0 15,-28 0-15,0 0 16,27 0-16,-27 0 16,28 0-16,-28 28 15,0-28 1,0 0-16,0 0 15,28 0-15,-29 0 16,1 0-16,28 0 16,0 0-1,0 0 1,-28 0-16,0 28 16,0-28-16,-1 0 15,1 0 1,0 0-16,0 0 15,0 28-15,0-28 16,28 0 0,-28 0-16,0 0 15,0 0-15,0 0 16,-1 0-16,1 0 16,0 0-1,0 0-15,0 0 16,0 0-16,0 0 15,28 0 1,-28 0-16,27 0 16,-27 0-16,28 0 15,-28 0 1,0 0-16,28 0 16,0 0-16,0 0 15,-1 0-15,1 0 16,-28 0-16,0 0 15,28 0-15,0 0 16,-1 0-16,-27 0 16,28 0-16,-28 0 15,28 28-15,0-28 16,0 0 0,-1 0-16,1 0 15,-28 0 1,56 0-16,-28 0 0,0 0 15,-1 0 1,1 0-16,0 0 16,-28 0-1,0 0-15,28 0 16,-1 0-16,1 0 16,-28 0-1,28 0-15,-28 0 16,28 0-16,-28 0 0,0 0 15,27 0 1,-27 28-16,28-28 16,0 0-16,-28 0 15,0 0-15,0 0 16,0 0-16,0 0 16,-1 0-16,1 0 15,0 0-15,0 0 16,0 0-1,28 0-15,0 0 16,0 0-16,-1 0 16,1 0-16,28 0 15,-28 0-15,0 0 16,-1 0-16,-27 0 16,0 0-16,28 0 15,0 0-15,0 0 16,0 0-16,-29 0 15,29 0-15,28 0 16,-56 0-16,0 0 16,28 0-16,-1 0 15,1 0-15,-28 0 16,28 0-16,0 0 16,28 0-16,-56 0 15,55 0-15,-27 0 16,28 0-16,0 0 15,-29 0-15,29 0 16,-56 0-16,28 0 16,-28 0-16,28 0 15,-29 0 1,1 0-16,28 0 16,0 0-16,-28-28 15,0 28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34:39.3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0 157 0,'56'0'94,"27"0"-94,1 0 16,28 0-16,-1-28 15,-27 28-15,28 0 16,-1 0-16,1 0 16,0 0-16,-29-28 15,1 28 1,0 0-16,-28 0 15,0 0-15,-28 0 0,-1 0 16,1 0 0,0 0-1,-28-27-15,28 27 16,0 0 0,0 0-16,0 0 15,0 0 1,0-28-1,0 28 1,0 0 0,-1 0-16,1 0 15,0 0-15,0 0 16,0 0-16,0 0 16,0 0-1,0 0-15,0 0 16,28 0-16,-29 0 15,1 0-15,0 0 16,0 0-16,28 0 16,0 0-16,-28 0 15,28 0-15,-1 0 16,-27 0 0,28 0-16,-28 0 15,0 0-15,28 0 16,-28 0-1,0 0-15,0 0 16,-1 0-16,1 0 16,0 0-1,0 0 1,0 0-16,0 0 16,0 28-1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33:55.0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 0,'55'0'172,"1"0"-156,0 0-16,0 0 15,-28 0-15,28 0 0,-1 0 16,-27 0-1,28 0-15,-28 0 16,28 0-16,-28 0 16,0 0-1,0 0 1,0 0-16,-1 0 31,1 0-31,0 0 16,0 0-1,0 0-15,0 0 16,0 0-16,0 0 16,0 0-1,0 0 1,0 0-16,-1 0 16,1 28-16,0-28 15,0 0 1,0 0-1,0 0 1,0 0 0,0 0-16,0 0 31,0 0-15,0 0-1,0 0-15,-1 0 0,1 0 16,0 0 15,0 0-31,28 0 31,-28 0-15,0 0 0,0 0-16,0 0 15,0 0-15,27 0 0,-27 0 16,28 0-1,-28 0-15,0 0 0,0 0 16,28 0 0,-28 0-16,-1 0 0,1 0 15,0 0 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33:57.6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46 0,'27'0'110,"29"0"-110,0 0 15,0 0-15,28 0 16,-29 0 0,1 0-16,0 0 0,-28 0 15,28 0 1,0 0-16,-28 0 16,0 0-1,-1 0-15,29 0 0,-28 0 16,0 0-1,0 0-15,28 0 16,-28 0-16,0 0 0,0 0 31,-1 0-31,1 0 16,0 0 0,0 0-16,-28-28 15,28 28-15,0 0 16,0 0-1,0 0 1,0 0-16,0 0 16,27 0-16,1 0 0,0 0 15,0 0 1,28 0-16,-28 0 0,27 0 16,-27 28-1,0-28-15,0 0 16,27 0-16,-27 0 15,0 28-15,28-28 16,-28 0-16,-28 0 16,27 0-16,1 0 15,0 0-15,-28 28 0,0-28 16,0 0 0,28 0-16,-28 0 15,-1 0-15,1 0 16,0 0-1,0 0 1,0 0-16,0 0 16,0 0-16,0 0 15,0 0 17,0 0-32,0 0 15,-1 0 1,1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41:03.4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0,'28'0'63,"28"28"-63,-1 0 15,1-28 1,56 0-16,-84 0 0,28 0 16,55 0-1,-27 0-15,-28 28 16,28-28-16,-29 0 16,29 0-16,0 28 15,-56-28-15,55 0 0,-27 0 16,0 0-1,0 0-15,0 27 0,0-27 16,27 0 0,-27 0-16,28 0 0,0 0 15,-29 0 1,57 0-16,-56 28 0,28-28 16,-56 0-16,-1 0 15,29 0 1,0 0-16,0 0 0,0 0 15,0 0 1,27 0-16,-27 0 0,28 0 16,28 0-1,-57 0-15,1 28 0,0-28 16,28 0 0,-1 0-16,-27 0 0,28 0 15,-28 0-15,28 0 16,-1 0-1,29 0-15,-28 0 0,-56 0 16,55 0 0,1 0-16,-28 0 0,0 0 15,-28 0 1,28 0-16,-1 0 0,-27 0 16,28 0-1,0 0-15,0 0 16,27 0-16,1 0 0,0 0 15,55 0 1,-55 0-16,84 0 0,-85 0 16,57 0-1,-56 0-15,-1 0 0,1 0 16,28 0 0,-56-28-16,27 28 15,1 0-15,0 0 16,55 0-16,-55 0 15,0 0-15,0 0 0,-29 0 16,29 0 0,28 0-16,-28 0 0,83 0 15,-83 0 1,0 0-16,-1 0 16,29 0-16,-28 0 0,-1-28 15,-27 28 1,0 0-16,0 0 0,0 0 15,27 0 1,-27-27-16,28 27 16,28 0-16,-1 0 15,57 0-15,-1 0 16,-27 0 0,55 0-16,-27 0 0,83 0 15,-28 0-15,-55 0 0,-1 0 16,-83 0-1,0 0-15,-29 0 16,-27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2:09.2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468 98 0,'0'28'31,"-28"0"-15,28 0-16,-28-28 15,28 28 1,0 0-16,-28-28 15,28 28-15,0 0 16,-28 0 0,28 0-1,-28 0 1,0 27-16,28-27 16,-28 0-16,0 28 15,1 0-15,-1-28 16,0 28-1,0-1-15,28-27 16,0 28-16,0 0 16,0 0-16,-28 0 15,28-1-15,-56 1 16,28 0-16,28 0 16,0 0-16,0 0 15,0-1-15,0 1 16,0 28-16,0-56 15,0 56-15,0-1 16,0-27-16,0 0 16,0 28-16,0-28 15,0 27-15,0 1 16,56-28-16,-56 28 16,28-1-16,0-27 15,-28-28-15,28 56 16,-28-56-1,0 28-15,28-29 16,0 29 0,-1-28-16,1 0 15,28 0 1,-28 0-16,28 28 16,0 0-16,27-28 15,-55 27-15,56 29 16,28-56-16,-28 0 15,-1-28-15,1 0 16,-28 0-16,0 0 16,-1 0-1,-27-28-15,28-28 0,0 0 16,-28 1-16,84-1 16,-85-56-1,29 28-15,28 1 0,0-57 16,-28 28-16,-28 29 15,27-1 1,-55 28-16,56-83 16,-28 83-16,0-84 0,0 84 15,-28-55 1,28 55-16,0-84 16,-28 84-16,0-55 15,28 27-15,-28-56 16,0 29-16,0-1 15,0 28-15,0 1 16,0-1-16,0 28 16,0 0-16,0 1 15,0-1-15,0 0 16,-28 28-16,0-28 16,28 28-16,-28 28 15,28-28-15,0 0 16,-28 28-16,28-28 15,-28 28-15,28-27 16,-28 27 0,0 0-16,-28-28 31,29 28-31,-1-28 16,-28 28-16,28 0 15,-28 0-15,28 0 16,-28 0-16,0 0 15,1 0-15,27 0 16,0 0-16,-28 0 16,28 0-16,0 0 15,0 0-15,-28 28 16,56 0-16,-55-1 16,-1 1-16,28 0 15,-28 0-15,0 0 16,28 28-16,-27-28 15,-1 28-15,0-28 16,28 27-16,-28-27 16,28 0-16,-28 0 15,28 0-15,-27 0 16,27-28-16,0 0 16,0 28-1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41:41.3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0 308 0,'84'0'125,"-1"0"-110,1-56 1,56 56-16,-57-28 0,1 28 16,56-28-16,-29 28 15,-27 0 1,28-28-16,-29 0 0,1 28 15,0 0 1,-56 0-16,56 0 0,-57-28 16,29 28-1,28 0-15,-28 0 0,0 0 16,-28-28 0,27 28-16,-27 0 15,56-27-15,-28 27 16,0 0-1,0 0-15,-1 0 16,1 0-16,0 0 16,0-28-16,0 28 0,-1 0 15,1 0 1,0 0-16,-28 0 16,84 0-16,-29 0 0,1 0 15,0 0 1,0 0-16,27 0 0,-27 0 15,0 0 1,-1 0-16,29 0 0,-84 0 16,28 0-1,56 0-15,-29 0 16,1 0-16,0 0 16,55 0-16,-27 0 15,-28 28-15,27-28 0,-27 0 16,-28 0-1,0 0-15,-28 0 0,0 0 47,-1 0-15,-27 27 46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51:31.6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63 4829 0,'-28'-84'63,"28"0"-48,0 28-15,-28-83 16,28 55-16,0 0 16,0-55-16,0 55 15,0 0-15,0-55 16,0 55 0,0 28-16,0-28 0,28 1 15,-28 27-15,28-56 16,-28 56-16,28-27 15,0-1-15,0 0 16,28-28 0,-28 57-16,0-29 0,-28 0 15,27 28-15,1 0 16,0 29-16,0-29 16,0 0-16,0 0 15,0-56-15,0 57 16,28-1-16,-28 28 15,-1 0 1,-27 0-16,28-28 0,56 0 16,-56 1-1,28-29-15,-28 84 16,0-56-16,55 0 16,-55 0-16,56-27 0,-56 55 15,28 0-15,0-56 16,-28 84-16,55-56 15,-55 28-15,28-27 16,28-1-16,-28-28 16,27 28-1,-55 28-15,56 0 16,-28 0-16,83-55 16,-55 27-16,28 0 15,27 0-15,-55 0 16,0-27-16,27 27 0,-27 28 15,0-28-15,28 28 16,-57 0 0,1 0-16,-28 28 15,0-28 1,0 28 0,0 0-16,0 0 15,0 0-15,27 0 0,1 0 31,-28 0-31,28 0 0,0 0 16,0 0 0,0 0-16,-1 0 15,1 0 1,-28 0-16,28 0 0,-28 28 16,0-28-1,0 0-15,0 0 16,-1 0-1,1 0-15,0 0 16,0 0 0,-28 28-1,28-28 32,-28 28 47</inkml:trace>
  <inkml:trace contextRef="#ctx0" brushRef="#br0" timeOffset="1280">2995 0 0,'56'28'125,"0"0"-125,-1 27 16,29 1-16,-28-28 0,0 28 15,0-28-15,-1 0 16,-27 28-16,28-28 15,-28-1-15,28-27 16,-56 28 0,28 0-16,0 0 15,0-28-15,0 28 0,-1-28 32,-27 28 280,-27-28-312,-57 28 16,-28 0-16,28 28 0,1-28 15,-29-1 1,56 1-16,0 0 16,1-28-16,27 28 15,0-28 1,28 28-16,-28-28 15,0 0-15,0 0 16,0 0 0,28 28-16,-28-28 15,28 28 173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52:02.1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 0,'27'28'125,"85"-28"-109,-84 0-1,84 0-15,-57 28 0,29 0 16,-28-28-1,0 0-15,28 0 16,-29 28-16,1-28 0,-28 0 16,28 0-1,28 0-15,-28 28 0,-1-28 16,29 0 0,0 0-16,-28 0 0,-1 0 15,-27 0-15,0 0 16,28 0-1,0 0-15,-28 0 16,0 0 0,28 0-16,-28 0 15,27 28-15,-27-28 16,0 0-16,28 0 0,-28 0 16,28 0-16,0 0 15,-1 0 1,1 0-16,0 0 0,0 0 15,-28 0 1,83 0-16,-55 0 0,-28 0 16,28 0-1,0 0-15,0 0 0,-1 0 16,29 0 0,-56 0-16,56 0 15,-28 0-15,-1 0 0,1 0 16,0 0-1,0 0-15,0 0 0,27 0 16,-27 0 0,0 0-16,0 0 0,0 0 15,28 0 1,-29 0-16,1 0 16,0 0-16,-28 0 15,0 0 1,0 0-16,0 0 15,0 0-15,-1 0 16,1 0 0,28 0-1,0-28-15,0 28 16,0 0-16,0 0 16,-1 0-16,1 0 15,28 0-15,-28 0 0,0 0 16,27 0-1,-27 0-15,-28 0 0,56 0 16,-28 0 0,-1-28-16,29 28 15,-28 0-15,28 0 16,-28 0-16,27 0 16,-55 0-16,28-28 15,0 28-15,-28 0 16,0 0-16,0 0 15,-1-28 1,1 28-16,28 0 16,0-28-1,-28 28-15,28 0 16,0 0 0,-1 0-16,1 0 0,28 0 15,0 0-15,-1 0 0,29 0 16,-28 0-1,-28 0-15,27 0 16,1 0-16,-28 0 16,0 0-16,0 0 15,-1 0 1,1 0-16,0 0 0,0 0 16,-56-28-1,56 28-15,0 0 0,-1 0 16,29 0-16,-28 0 15,0 0-15,27 0 16,-27 0-16,-28 0 16,56 0-1,0 0-15,-28 0 0,27 0 16,29 0 0,-28 0-16,27 0 0,-55 0 15,28 0-15,27 0 16,-27 0-16,0 0 15,-28 0-15,28 0 16,-1 28 0,-27-28-16,56 0 0,-84 0 15,83 0 1,-27 56-16,0-56 0,0 28 16,27-28-1,-55 0-15,0 28 16,28-28-16,-29 0 0,1 0 15,0 28 1,-28-28-16,0 0 16,28 0-16,-1 0 15,1 0-15,-28 0 16,56 0-16,-56 0 16,28 0-16,-28 28 15,0-28-15,-1 0 16,29 0-1,-28 0-15,0 0 16,0 0 62,0 0-62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52:37.5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0,'28'0'31,"0"0"-15,0 0-16,27 0 15,-27 0 1,28 0-16,-28 0 16,0 0-1,28 0-15,0 0 16,-1 0 0,-27 0-16,0 0 0,0 0 15,28 0-15,0 0 31,0 0-31,-29 0 16,1 0-16,0 0 16,0 0-16,0 0 15,0 0 1,0 0-16,0 0 0,0 0 16,0 0-1,0 0 1,27 0-16,-27-28 15,0 28-15,0 0 16,0-28-16,0 28 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52:39.0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1647 30 0,'56'0'94,"-28"0"-94,83 0 15,-55 0 1,0 0-16,-28 0 0,0 0 16,0 0-1,0 0-15,0 0 0,-1 0 16,1 0-16,0 0 15,0 0 1,0 0-16,0 0 16,0 0-16,0 0 15,0 0-15,28 0 16,-1 0 0,29 0-16,-28 0 0,28 0 15,27 0-15,-27 0 16,0 27-1,-28-27-15,0 0 0,-1 0 16,-27 0 0,0 0-16,0 0 0,0 0 15,0 0 1,28 0-16,-28 0 16,27 0-16,1 0 0,0 0 15,-28 0 1,28 0-16,-28 0 15,28 0-15,-29 0 16,1 0-16,28 0 16,0 0-1,-28 0-15,28 0 0,-28 0 16,28 0 0,-29 0-1,1 0-15,28 0 16,-28 0-16,0 0 15,0 0 1,0 0-16,0 0 16,0 0-16,0 0 15,-1 0 1,1 0 31,0 0-47,0 0 15,0 0 1,0 0-16,0 0 0</inkml:trace>
  <inkml:trace contextRef="#ctx0" brushRef="#br0" timeOffset="1339">0 141 0,'0'-28'94,"28"28"-79,28 0-15,0 0 16,0 0-16,-1-28 15,1 28 1,0 0-16,0 0 0,0 0 16,0 0-1,-29 0-15,29-28 0,-28 28 16,28 0 0,-28 0-16,0 0 0,0 0 15,0 0-15,0-27 110,-1 27-110,1 0 15,28 0-15,-28 0 16,0 0-1,0 0 1,0 0-16,0 0 16,0 0-1,0 0-15,-1 0 32,1 0-32,0 0 15,0 0-15,0 0 16,28 0-1,-28 0-15,0 0 16,0 0 0,0 0-16,0 0 15,-1 0 1,1 0 46,0 0-62,0 0 16,0 0-16,0 0 16,0 0-1,0 0 32,0 0 16,0 0-48,27 0-15,-27 0 16,28 27-16,0-27 16,-28 0-1,28 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52:45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74 0,'28'0'0,"28"0"16,-28 0 0,28 0-16,-1 0 15,1 0 1,0 0-16,0 0 16,0 0-16,0 0 0,-1 0 15,1 0 1,0-28-16,-28 28 0,28 0 15,-28 0 1,27 0-16,-27 0 0,28 0 16,-28 0-1,0 0-15,28 0 16,-28 0-16,28 0 16,-28 0-1,27 0-15,-27 0 0,0 0 31,0 0-31,0 0 0,0 0 16,0 0 0,0 0-1,0 0 1,27 0 0,-27 0-16,28 0 0,-28 0 15,28 0 1,-28 0-16,28 0 15,-28 0 1,-1 0-16,1 0 16,28 0-16,0 0 15,-28 0-15,28 0 16,0 0-16,-1 0 0,-27 0 16,0 0-1,28 0-15,0 0 0,0 0 16,0 0-1,27 0-15,29 0 16,-56 0 0,0 0-16,-1 0 15,-27 0-15,28-28 0,0 28 16,0 0 0,0 0-16,27 0 0,1 0 15,-28 0 1,56 0-16,-1 0 15,1 0 1,-28 0-16,-1 0 0,29 0 16,-56 0-1,-28 0-15,28 0 0,-29 0 16,1 0-16,0 0 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52:47.3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69 0,'28'0'47,"28"0"-47,28 0 0,27 0 15,1-28 1,28 28-16,-29 0 15,-27 0-15,-56 0 16,28 0-16,27 0 16,-27 0-1,0 0-15,0 0 0,-28 0 16,28 0-16,-1 0 0,-27 0 16,28 0-1,56 0-15,-28 0 16,-57 0-1,29 0-15,28 0 16,-56 0 0,28 0-16,27 0 0,-27 0 15,-28 0-15,56 0 0,-28 0 16,0 0 0,-1 0-16,-27 0 15,28 0-15,0 0 16,-28 0-16,28 0 15,-28 0 1,0 0-16,-1 0 16,1 0-1,0 0 1,0 0-16,28 0 16,-28 0-16,0 0 15,28 0-15,55 0 16,-83 0-1,28 0-15,0 28 0,0-28 16,0 0 0,-1 0-16,-27 0 0,28 0 15,0 0-15,0 0 16,0 0-16,27 0 16,-27 0-16,28 0 15,-28 0 1,27 0-16,1 0 0,-28 0 15,0 0 1,0 0-16,-28 0 0,-1 0 16,1 0-16,0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55:32.4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1097 8736 0,'28'0'62,"0"0"-62,83 0 16,-27 0-1,-28 0-15,56 0 16,-57 0-16,29 0 0,28 0 16,-56 0-1,-28 0-15,27 0 0,1 0 16,0 0-1,0 0-15,28 0 0,-29 0 16,-27 0 0,28 0-16,28 0 15,-28 28-15,27-28 16,29 0-16,-28 0 16,0 0-16,-29 0 0,29 0 15,-28 0 1,28 0-16,-28 0 0,27 0 15,-27 0 1,84 0-16,-57 0 16,1 0-16,-28 0 15,28 0-15,27 0 16,-83 0-16,84 0 0,-56 0 16,-28 0-1,55 56-15,-55-56 16,28 0-16,0 0 15,0 0-15,0 0 16,-1 0-16,1 0 16,56 0-16,-56 0 15,0 0-15,-1 0 0,29 0 16,-28 0 0,56 0-16,-85 0 0,29 0 15,56 0 1,-56 0-1,-28 0-15,28 0 16,-29 0-16,1 0 31</inkml:trace>
  <inkml:trace contextRef="#ctx0" brushRef="#br0" timeOffset="1010">2744 9741 0,'56'0'47,"27"0"-47,1 0 0,0 0 15,0 0 1,-29 0-16,57 0 0,-28-28 16,-1 28-1,-27 0-15,0 0 16,0-28-16,0 28 16,-28-28-16,28 28 15,27 0-15,-55 0 16,0 0-16,28 0 15,-28 0-15,28 0 0,-28 0 16,-1-28 0,29 28-16,0 0 15,-28 0 1,28 0-16,0-28 16,0 28-16,-29 0 15,1 0-15,0 0 16,0 0-16,0 0 31</inkml:trace>
  <inkml:trace contextRef="#ctx0" brushRef="#br0" timeOffset="3220">3581 9852 0,'28'28'78,"28"0"-62,56 0-16,-57 0 15,57 0-15,28 0 16,-85-28-1,57 56-15,139-28 0,-27 0 16,-57-28 0,140 55-16,140-27 0,-168-28 15,223 0 1,-55 0-16,-224 0 0,112 0 16,223 0-16,-223 0 15,-167 0 1,222-55-16,-27-29 0,-84 56 15,140-112 1,84 1-16,-113-1 16,-27 1-16,140-29 15,-85 29-15,336-141 0,-447 141 16,139-29-16,85-27 16,-308 111-1,307-139-15,-195 28 16,-111 83-16,111-55 15,-140-1-15,0 56 0,29-55 16,-85 27 0,57 29-16,-85-57 0,141 1 15,-1-29-15,0 29 16,-112 83 0,169-139-16,-113 83 0,-28 29 15,85-57 1,-113 57-16,-55-1 0,28 56 15,-57-28 1,1 1-16,28 27 0,28-28 16,-29 28-1,29-55-15,-28 55 16,-1 0-16,29-56 0,-28 29 16,55-1-16,-27 28 15,-28-28 1,27 1-16,-27-1 15,0-28-15,28 56 0,-29-27 16,57-29 0,-29 0-16,-27 56 15,28 1-15,-28-1 0,-29-56 16,57 56 0,-56 1-16,0 27 0,0-28 15,-1 0 1,-27 28-16,28-28 0,0 28 15,0-28 1,0-27-16,55 27 16,-55 28-16,0-28 15,28 28-15,-29-28 16,1 29-16,-28-29 0,0 56 16,0-28-1,-28 0-15,28 0 16,0 28-16,0-28 15,-28 0-15,56 28 16,-29-28-16,1 0 16,28 28-16,-28-28 15,28-27-15,0 27 16,27-56-16,-27 56 16,-28-56-16,28 56 0,-28 28 15,28-28 1,-28 1-16,-28-1 15,28 0-15,-28 0 16,28 0 0,-1 28-1,-27-28-15,56 0 16,-28 0-16,0-28 0,0 28 16,28 1-1,-28-29-15,-28 28 16,56-28-16,-29 56 15,1 0-15,-28-28 16,28 28 0,-28-28-16,28 0 0,0 0 31,-28 0-31,0 0 0,28 28 16,28-55-16,-28 27 15,0-28-15,27 28 16,-27-28-16,0 28 15,0 0 1,0 0-16,0 28 0,-28-27 16,28 27-1,-28-28 17,28 28-17,0-28 1,0 0-1,0 0 1,-28 0-16,28 0 16,-1 28-16,1-28 15,0 0 1,0 0-16,-28 0 47,28 28-47,-28-27 31,28 27-15,-28-28-1,28 28-15,-28-28 16,28 0-16,0 0 0,0 0 31,-28 0-31,28 28 0,-1-28 31,-27 0-15,28 28-16,0-28 16,0 0-16,0 28 0,-28-28 15,28 1-15,0 27 32,-28-28-1,28 28-31,-28-28 31</inkml:trace>
  <inkml:trace contextRef="#ctx0" brushRef="#br0" timeOffset="8370">1404 9183 0,'-28'0'15,"0"0"1,0 0-16,0 0 16,0 0-1,1 0-15,27-28 0,-56 28 16,28-28-1,-28 0-15,28 0 0,-28 0 16,0-28 0,28 0-16,-27 28 15,-1-27-15,0-57 0,0 56 16,-28 0 0,29-27-16,-1-29 0,28 56 15,-28 0 1,28 1-16,-28-1 0,28 0 15,-55-56 1,55 56-16,0 1 16,0-1-16,0 0 15,0 0-15,28-28 16,-28 1-16,0-29 0,28 0 16,0-27-1,0 27-15,0-55 0,0 111 16,0-28-1,0 0-15,56-27 16,28 27-16,-28-28 16,0 1-16,55 27 15,-27-56-15,83 57 0,-111-1 16,84 0 0,-1 0-16,1-27 0,55 55 15,-55-56 1,167-55-16,-84 83 15,140-111-15,-279 139 16,195-56-16,84-27 16,-196 55-16,308-28 15,-252 29-15,140-1 16,-84 28-16,-84 28 0,84-56 16,84 1-1,-84-1-15,28 0 16,-139 28-16,139-27 15,-140 55-15,141 0 16,-197 28 0,57-84-16,83 84 0,28-84 15,-84 56-15,29 28 0,-29-83 16,-83 83 0,27-28-16,-27 0 15,0 0-15,-29-28 16,29 28-16,0 0 15,-1-28 1,1 29-16,0-1 0,-1-56 16,-27 56-16,83-28 15,-27-28-15,27-27 16,1 83-16,-56-56 16,55 0-16,-55-27 15,27-1-15,-55 56 16,55 0-1,-27 1-15,0-57 0,55 0 16,-27 1 0,-56 55-16,55-56 0,1 56 15,-29-55 1,-27 27-16,28-28 0,-29 29 16,1-29-16,28 28 15,-56 28 1,-28 1-16,27-29 0,-27 28 15,0 56 1,0-28-16,0-28 0,0 0 16,0 1-1,0 27-15,-28 0 0,28-28 16,0 28-16,-28 0 16,0 0-1,0 0 1,0 0 15,28 28-15,-28-28-16,0 1 0,27-1 15,1-28 1,-28 28 0,28 0-16,-28-28 0,28 0 15,-28 28 1,0 1-1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59:09.3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0 140 0,'28'0'110,"55"0"-95,57-28-15,-56 28 16,-1 0-16,1 0 0,-28 0 15,0-28 1,28 28-16,-57-28 16,1 28-16,28 0 15,0 0-15,-28 0 16,0 0-16,0 0 16,0-28-16,27 28 15,-27 0 1,0 0-16,0 0 15,0 0 17,0 0-17,0 0-15,0 0 16,0 0-16,0 0 16,27 0-16,-27 0 15,0 0 1,0 0-16,0 0 0,0 0 31,0 0-31,28 0 16,-28 0-16,0 0 15,0 0-15,-1 0 16,1 0-16,0 0 16,0 0-1,0 0-15,28 0 31,-28 0 79,0 0 93,28 0 31,-29 0-218,1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1:59:48.5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76 0,'28'0'312,"0"0"-312,28 0 16,-28 0-16,0 0 15,0 0-15,0 0 16,0 0-16,-1 0 16,29 0-16,-28 0 15,0 0 16,0 0-31,0 0 16,0 0 0,0 0-1,0 0-15,0 0 32,-1 0-32,1 0 15,-28-28 1,28 28-16,0 0 15,0 0-15,0 0 16,28 0 0,-28 0-16,28 0 15,27 0-15,-27 0 16,0 0-16,0 0 0,0 0 16,-1 0-1,-27 0-15,0 0 16,0 0-16,28 0 15,-28 0-15,0 0 16,28 0-16,-1-28 16,1 28-1,-28 0-15,0 0 16,28 0-16,0 0 16,-28 0-1,27 0 1,-27 0-16,28 0 15,0 0-15,0 0 16,0 0-16,27 0 16,1 0-1,28 0-15,-1 0 0,1 0 16,-28 0-16,139 0 16,-139 0-1,0 0-15,-29 0 0,-27 0 16,56 0-1,-28 0-15,0 0 16,27 0 0,-55 0-16,28 0 0,28 0 15,-28 0-15,0 0 16,-1 0-16,1 28 16,-28-28-16,0 0 15,28 0-15,0 0 16,0 0-16,-1 28 15,1-28-15,0 0 16,-28 0-16,28 0 16,-28 28-1,27-28-15,-27 0 16,28 0-16,-28 0 16,0 0-1,0 0 1,0 0-1,28 0 1,-28 0 0,27 0-16,1 0 15,-28 0-15,84 0 0,-56 0 16,27 0-16,1 0 16,0 28-16,-28-28 15,27 0 1,-55 0-16,56 0 15,0 0-15,27 0 16,-83 0-16,84 0 0,-28 0 16,27 0-1,1 0-15,-28 0 16,0 0-16,-1 0 0,57 0 16,-56 0-1,-1 0-15,1 0 0,0 0 16,55 0-1,-83 0-15,28 0 0,0 0 16,27 0 0,-27 0-16,0 0 15,-1 0-15,1 0 0,28 0 16,-84 0 0,83 0-16,-27 0 0,0 0 15,-28 0 1,27 0-16,1 0 15,28 0-15,-56 0 16,-1 0-16,29 0 16,-28 0-16,28 0 15,-28 0-15,27 0 16,-27 0-16,56 0 16,-1 0-16,1 0 15,-28 0-15,27 0 16,-83 0-16,0 0 15,-28-56 79,-28 28-78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3:48.9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0,'28'0'125,"55"0"-110,-55 0-15,28 0 16,0 0-16,-28 0 0,28 0 16,-1 0-16,1 0 31,0 0-31,0 0 0,0 28 15,-1-28 1,1 0-16,0 0 16,0 0-16,-28 0 15,0 0-15,28 28 0,-1-28 32,-27 0-17,0 0-15,28 0 16,0 0-16,28 0 15,-56 0-15,27 0 16,-27 0-16,28 0 16,-28 0-16,28 0 15,0 0-15,-1 0 16,1 0-16,28 0 16,-28 0-16,28 0 15,-56 0-15,55 0 16,-27 0-16,0 0 15,28 0-15,-1 0 16,-27 0-16,0 0 16,28 0-16,-28 0 15,27 0-15,-27 0 16,28 0-16,-56 0 16,28 0-16,-28 0 15,-1 0-15,1 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03:17.3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0,'28'0'78,"28"0"-62,0 0 0,27 0-16,29 0 15,-84 0-15,84 0 0,-57 0 16,29 0-16,-28 0 15,-28 0-15,0 0 16,0 0 0,27 0-16,1 0 15,0 28-15,0-28 16,0 0-16,0 0 0,-1 0 16,1 0-1,0 0-15,-28 0 0,0 0 16,0 0-16,0 0 15,0 0 1,27 0-16,1 28 0,0-28 16,0 0-1,-28 0-15,83 0 16,-27 0-16,0 0 16,0 0-16,-28 0 15,83 0-15,-83 0 16,56 0-16,-57-28 15,29 28-15,28 0 0,-29 0 16,1 0 0,0 0-16,0 0 0,111-28 15,-111 28 1,0 0-16,55 0 0,-55 0 16,28 0-1,-29 0-15,29 0 16,-28 0-16,-1 0 15,57 0-15,-112 0 16,83 0-16,-27 0 0,28 0 16,-56 0-1,55 0-15,1 0 0,-28 28 16,55-28 0,-55 0-16,83 28 15,-111-28-15,84 0 0,55 0 16,-55 0-1,-29 28-15,29-28 16,-28 0-16,27 0 16,29 0-16,-85 0 15,29 0-15,-56 0 16,56 0-16,-29 0 16,1 0-16,0 0 15,-28 0-15,27 0 16,29 0-16,-28 0 0,27 0 15,-27 0 1,56 0-16,-57 0 0,-27 0 16,28 0-1,-28 0-15,0 0 16,-1 0-16,-27 0 16,0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03:19.9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 0,'28'0'125,"56"0"-125,0 0 15,0 0-15,27 0 16,-27 0-16,-28 0 16,0 0-16,-1 0 0,1 0 15,0 0 1,0 0-1,28 28-15,-29-28 16,57 27-16,-56-27 16,28 0-16,-29 0 0,1 0 15,28 0 1,0 0 0,-28 0-16,-29 0 15,29 0-15,0 0 16,0 0-1,-28 0-15,0 0 16,0 0-16,0 0 16,27 0-1,-27 0-15,0 0 16,0 0-16,0 0 16,0 0-16,0 0 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11:03.1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7931 0,'0'-56'110,"0"-27"-95,56-29-15,55-56 16,-27 29-16,-28-1 16,0 29-16,55-29 0,-83 28 15,112-83 1,-84 83-16,-28 29 15,27 27-15,-27-28 16,0-28-16,0 57 16,0-1-16,0 0 15,0 28-15,0 0 16,0-28-16,0-27 0,0 27 16,0-28-1,-1 56-15,1-28 16,0 0-16,0 1 15,0-1-15,0 0 16,28 28-16,-28-28 16,0 0-16,0 1 15,-1-1 1,57-28-16,-56-28 16,28 57-16,-28-29 0,0 28 15,0 0-15,0 0 16,-1 1-16,-27 27 15,28-28-15,-28 28 16,0 0-16,28-28 16,0 28-1,-28 0-15,0-27 16,0-1-16,0 28 16,0 0-16,0 0 15,28 0 1,-28 0-1,0 0-15,0 0 16,0 0 0,0-27-16,0 27 15,0-28 1,0 0-16,0 28 0,0 0 16,0 0-16,0 0 15,0 0-15,0-27 16,0 27-16,0 0 15,0-28 1,0 28-16,0 0 16,0 0 15,0 56 172,-28 56-203,0 28 0,0-29 16,-55 57-1,55-84-15,-28 27 0,0-27 16,28-28-16,0 28 16,-28-28-1,56 0-15,28-84 172,56-28-172,-28 28 16,0 1-16,0-29 15,-29 28-15,29 0 16,-28 0-16,0 28 0,-28 1 16,28 27-1,-28-28-15,0 0 31,0 0 16,28 28-31,-28-28-16,0 0 16,28 0-16,0 0 0,-28 0 15,0 0 1,28 0-16,0 1 15,-28-1-15,0 0 16,28 28 0,-1 0 62,1 0-78,0 56 15,0-1-15,0 1 16,0 84-16,0-84 16,-28-1-16,28 1 15,0 0-15,-28 0 0,0-28 16,0 28 0,0-28-1,0-1 1</inkml:trace>
  <inkml:trace contextRef="#ctx0" brushRef="#br0" timeOffset="3100">2568 7903 0,'84'-84'94,"-57"57"-79,113-113-15,-28 84 0,27-55 16,-55 27-1,56-28-15,-29 56 0,57-55 16,27-1 0,56-28-16,56-27 15,-55 0-15,-57 55 16,112-56-16,0 29 16,0-29-16,28-55 0,-84 83 15,0-55 1,-27 28-16,-85-1 15,29 29-15,-85 55 16,29-84-16,-28 85 16,27-57-16,1 28 15,-56 29-15,56-57 16,-1 1-16,1-1 0,27-27 16,-27 27-1,-56 84-15,-28 0 0,28 1 16,-28-29-1,27 28-15,-27 0 16,0 0-16,0 0 16,0 1-16,0-1 15,0 28 1,0 0-16,0 28 0,0 0 16,-28-28-1,28 0 1,-28 0-1,27 0-15,-27 0 16,28 1-16,0-1 16,28 0-1,-28 0-15,0-28 0,28 0 16,0 28-16,-1-28 16,29-27-16,-28 55 15,28-28-15,-1 0 16,29 0-16,-56 28 15,0 0-15,27-27 16,-27 27 0,0 0-16,0 28 0,-28 0 15,28-28 1,-1 28-16,1-28 0,0 28 16,0-28-16,0 0 15,0 0-15,-29 0 16,29 0-16,-28 28 15,56-27 1,-28-1-16,-28 0 16,55-28-1,-55 56-15,56-28 0,-28-28 16,28 28-16,55-83 16,-27 83-16,-28 0 15,-1-28-15,29 0 16,0 0-1,-1 0-15,-27 29 0,0-1 16,-1-56 0,-27 56-16,-28 28 15,0-28 1,-28 0-16,28 28 31,-28-56 0,28 28-15,0 1-16,0-1 0,-28 0 16,0 0-1,28-28-15,-28 28 0,28 0 16,-28 0-16,28 0 16,-28 0-1,27 0-15,1-27 0,-28 27 16,28 28-1,-28-56-15,28 28 0,-28 0 16,28-28 0,-28 28-16,28 0 0,-28 1 15,0-1 1,0 0 0,0 0 15,0 0-16,28 28 1,-28-28-16,0 0 31,-28 56 157,0 28-173,-28-28 1,28 0-16,28 0 16,-28-1-16,1-27 15,-1 28-15,0-28 16,28 28-16,-28-28 0,0 28 31,28 0 79,28-56-17,28-28-93,27 1 0,-55 27 16,28-28-16,0 28 0,-56 0 16,28 28-1,0-28-15,0 28 31,0 0 266,-1 56-281,-27 28 0,0-29-16,56 57 15,-56-56 1,0-28-16,28 28 0,-28-28 15,0-1 1,0 1-16,0 0 0,0 0 16,0 0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11:30.9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0 125 0,'28'0'63,"0"0"-48,0 0 1,28 0-16,0 0 16,0 0-16,-1 0 15,1 0-15,0 0 0,0-28 16,0 28 0,-1 0-16,1 0 0,-28 0 15,28 0 1,0 0-16,-28 0 0,28 0 15,-28 0 1,27 0-16,1 0 16,0 0-1,0 0-15,0 0 16,-28 0-16,27 0 0,-27 0 16,0 0-1,0 0-15,28 0 16,-28 0-1,0 0-15,0 0 16,27 0 0,-27 0-16,28 0 15,0 0 1,0 0-16,0 0 0,0 0 16,-29 0-16,1 0 15,28 0 1,-28 0-16,28 0 15,0 0 1,-28 0-16,27 0 16,1 0-1,0 0-15,0 0 0,28 0 16,-28 0-16,-29 0 0,57 0 16,-28 0-1,28 0-15,-28 0 16,-1 0-16,29 0 15,0 0-15,-28 0 16,55 0 0,1 0-16,-28 0 0,-1 0 15,1 0 1,-28 0-16,0 0 0,0 0 16,-1 0-16,-27 0 15,28 0-15,0 0 16,-28 0-16,28 0 15,0 0 1,-1 56-16,1-56 0,-28 0 16,28 0-1,-28 0-15,0 0 0,0 0 16,0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13:12.2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0 140 0,'28'0'109,"28"0"-109,0 0 16,-1 0-16,1 0 0,0 0 16,0 0-1,-28 0 1,0 0-16,0 0 15,-1 0-15,1-28 16,0 28 0,0 0-16,0 0 15,0 0-15,0 0 16,0-28 0,0 28-16,28 0 15,-29 0 1,1 0-16,0 0 15,28-28-15,0 28 16,-28 0 0,28 0-16,-28 0 15,27 0-15,1 0 16,-28-28-16,0 28 16,28 0-1,0 0-15,0 0 16,-1 0-16,1 0 15,-28 0 1,0 0-16,0 0 16,28 0-16,0 0 15,-1 0-15,1 0 16,-28 0 0,28 0-16,28 0 15,-28 0-15,-1 0 16,29 0-16,0 0 15,-56 0-15,55 28 16,1-28-16,0 0 16,56 28-1,-57-28-15,29 28 0,0-28 16,-29 28-16,57-28 16,-84 0-16,27 0 15,1 28-15,0-28 16,0 27-16,-56-27 15,27 0-15,1 0 16,0 0 0,0 0-16,-28 0 0,28 0 15,-29 0-15,1 0 16,28 0-16,0 0 16,0 0-16,0 0 15,-1 0 1,1 0-16,0 0 0,-28 0 15,28 28 1,0-28-16,-28 0 16,0 0-1,27 0-15,-27 0 16,0 0-16,0 0 0,28 0 16,0 0-16,0 0 15,-1 0-15,1 0 16,0 0-1,-28 0-15,28 0 0,0 0 32,-28 0-32,27 0 0,-27 0 15,0 0 1,28 0 0,-28 0-16,0 0 15,0 0-15,0 0 16,0 0-16,27 0 31,-27 0-31,28-28 0,0 28 16,-28 0-1,28 0-15,-28 0 0,27 0 16,1-27-16,-28 27 16,28 0-1,-28 0-15,28 0 16,0 0-16,-1 0 15,1 0-15,28 0 0,-28 0 16,27 0 0,1 0-16,56 0 15,-112 0-15,83 0 16,1 0-16,-28 0 16,-28-28-16,-1 28 15,1 0-15,0 0 16,0-28-16,-28 28 0,0 0 15,55-28 1,-27 28-16,28 0 16,-28-28-16,28 28 15,-29-28-15,1 28 16,-28 0-16,0 0 0,-28-28 16,28 28-1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41:08.5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0,'56'0'63,"0"0"-48,27 0-15,29 28 0,-84-28 16,84 55 0,-29-55-16,1 0 15,0 28-15,27-28 0,1 0 16,-56 0-1,83 28-15,-55-28 0,0 0 16,-28 0 0,0 28-16,-1-28 0,1 0 15,-28 0 1,28 28-16,0-28 16,0 0-1,-1 0-15,1 0 16,-28 0-16,0 0 0,0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41:09.3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0,'28'0'31,"56"0"-15,55 0-1,-27 0-15,27 0 0,-55 0 16,84 0-16,55 0 15,-56 0 1,57 0-16,-29 0 0,-27 28 16,-85-28-1,85 0-15,-57 0 0,1 0 16,-28 0 0,0 0-16,-29 0 0,1 0 15,0 28-15,0-28 16,0 0-1,27 28-15,29-28 0,-56 0 16,28 28 0,-56-28-16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44:23.0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74 0,'56'0'109,"-1"0"-93,-27 0-16,0 0 0,28 0 15,-28 0-15,0 0 16,0 0-1,0 0-15,0 0 0,0 0 32,0 0-32,-1 0 15,1 0 1,0-28-16,28 28 0,-28 0 16,0 0-16,28 0 15,0 0 1,-1 0-16,-27 0 0,28 0 15,0 0 1,-28 0-16,28 0 0,55 0 16,-55 0-1,-28 0-15,28 0 0,0 0 16,0 0 0,-1 0-16,1 0 15,-28 0-15,28 0 0,0 0 16,0 0-1,27 0-15,-27 0 0,0 0 16,-28 0 0,84 0-16,-85 0 0,1 0 15,0 0 1,0 0-16,0 0 16,0 0-16,0 0 15,0 0 1,0 0-16,0 0 31,0 0-31,-1 0 16,1 0-1,0 0 1,0 0-16,0 0 16,0 0-16,0 0 15,0 0-15,0 0 16,0 0-1,0 0-15,-1 0 0,1 0 16,28 0 0,-28 0-1,0 0-15,0 0 16,28 0-16,-28 0 16,0 0-1,27 0-15,-27 0 16,0 0-16,0 0 0,0 0 15,0 0 1,28 0-16,0 0 16,-28 0-16,27 0 15,1 0-15,-28 0 16,0 28-16,28-28 16,0 0-16,0 0 15,27 0-15,-55 0 0,28 0 16,0 0-1,0 0-15,-1 0 16,1 0-16,-28 0 16,0 0-16,28 28 15,-28-28 1,28 0-16,-28 0 0,27 0 16,-27 0-1,28 0-15,-28 0 16,28 0-16,-28 0 15,56 0-15,-29 0 16,1 0-16,28 28 16,-28-28-1,27 0-15,1 0 0,-28 0 16,0 0 0,28 0-16,-29 0 0,1 0 15,-28 28 1,28-28-16,-28 0 0,0 0 15,0 0-15,0 0 16,0 0 0,-1 0-16,1 0 15,0 0 1,0 0 0,0 0-1,28 0-15,0 0 0,-28 0 16,0 0-16,-1 0 15,29 0 1,-56 28-16,28-28 0,0 0 31,0 0-31,0 0 0,0 0 32,28 0-32,-28 0 0,27 0 15,-27 0 1,0 0-1,0 0-15,28 0 16,-28 0 0,28 0-16,0 0 0,27 0 15,-55 0 1,28 0-16,0 28 0,0-28 16,-1 0-1,1 0-15,-28 0 16,28 0-16,-28 0 0,0 0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46:48.9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75 0,'0'-28'63,"28"28"-63,0 0 15,0 0 1,27 0-16,1 0 16,0 0-1,0 0-15,0 0 16,0 0-16,-1-28 0,1 28 15,-28 0 1,0 0-16,28 0 16,-28 0-16,28 0 15,-29 0-15,1 0 0,0 0 16,28 0 0,-28 0-1,0 0-15,0 0 0,28 0 16,-1 28-1,1 0-15,0-28 16,-28 28 0,28-28-16,0 0 0,0 28 15,-29-28 1,1 0-16,-28 28 16,56-28-16,-28 0 15,0 0-15,0 0 16,0 0-16,0 0 15,-28 28 1,56-28-16,-29 0 16,29 0-16,-28 0 15,28 0-15,28 0 16,-28 28 0,-28-28-16,27 0 15,29 0-15,-28 0 0,-28 0 16,0 0-1,0 28-15,0-28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49:51.4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0 148 0,'56'0'125,"28"0"-109,-29 0-1,29 0-15,-28 0 0,28 0 16,-1 0-1,29 28-15,-84-28 0,84 0 16,-29 0-16,1 0 16,0 28-16,-28-28 15,55 0-15,-83 0 16,28 0 0,0 0-16,-28 0 15,28 0-15,-28 0 16,27 0-16,1 0 0,-28 0 15,0 0-15,28 0 16,-28 0-16,0 0 16,0 0-16,-1 0 15,1 28 1,0-28-16,0 0 0,0 0 16,28 0-1,0 0-15,-28 0 16,0 0-1,0 0-15,27 0 16,-27 0-16,28 28 16,-28-28-16,0 0 15,0 0-15,0 0 0,28 0 16,-29 0 0,29 0-16,0 0 15,-28 0 1,28 0-16,-28 0 0,28 0 15,27 0-15,-27 0 16,-28 0 0,28 0-16,0 0 15,0 0-15,-1 0 16,1 0-16,-28 0 16,28 0-16,0 0 15,0 0-15,-1 0 0,1 0 31,0 0-31,0 0 16,0 0-16,-28 0 16,27 0-1,-27 0-15,0 0 16,84 0-16,-84 0 16,83 0-16,-55 0 15,28 0-15,-56 0 16,0 0-16,28 0 15,-28 0-15,27 0 0,-27 0 16,0 0 0,28 0-16,-28 0 15,0 0 1,28 0-16,0 0 0,-29 0 16,29 0-1,-28 0 1,0 0-16,0 0 15,0 0-15,0 0 16,28 0-16,-1 0 16,-27 0-1,0-28-15,0 28 16,0 0-16,28 0 16,-28 0-1,0-28-15,28 28 16,-1 0-16,1-28 15,0 28-15,28 0 0,0 0 16,-1-28 0,29 28-16,-28 0 15,-1 0-15,1 0 16,0 0-16,28-28 16,-29 28-16,29 0 15,-56 0-15,27 0 16,29 0-16,-56-28 15,0 28-15,27 0 16,1 0-16,0 0 0,0 0 16,-28 0-1,55 0-15,-55 0 16,0-28-16,-28 28 16,0 0-1,0 0-15,-1-27 16,1 27-16,0 0 15,28 0 1,-28 0-16,0 0 16,0 0-16,0 0 15,0 0 1,0 0-16,-1 0 16,1-28-16,0 28 15,0 0-15,0 0 31,0 0-31,0 0 0,0 0 16,0 0-16,0 0 16,0 0-1,27 0 1,1 0-16,0 0 16,0 0-16,28 0 15,-29 0 1,1 28-16,-28-28 0,0 0 15,28 0-15,-28 0 32,0 0 30,0 27-31,0-27-31,0 0 0,-1 0 16,1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3:50.2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0 150 0,'55'0'47,"1"-28"-32,0 28-15,28 0 16,-28 0-16,27 0 16,57-56-16,-112 56 15,83 0-15,-27 0 16,28 0-16,-1 0 15,-27-28-15,0 28 16,-28 0-16,27 0 16,-27 0-16,-28 0 15,0 0-15,28 0 16,-28 0 0,0 0-1,0 0-15,0 0 16,0-28-16,-1 28 15,1 0 1,0 0 0,0 0-16,0 0 15,0 0-15,0 0 16,0 0 0,0 0-16,28 0 15,-29 0 1,1 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2:49:53.1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0,'56'0'47,"56"0"-47,-28 0 16,27 0-16,29 0 16,27 0-16,-55 0 15,55 0-15,1 0 16,27 0-1,-27 0-15,-57 0 0,57 0 16,27 0-16,-27 0 0,-57 0 16,-27 0-1,56 0-15,-29 0 16,1 0-16,0 0 16,-29 0-16,57 0 15,-56 0 1,-1 0-16,57 0 0,-56 0 15,-29 0-15,1 0 0,-28 0 16,0 0 0,28 0-16,0 0 15,0 0-15,27 0 16,-27 0-16,0 0 16,28 0-1,-28 0-15,83 0 16,-83 0-16,28 0 15,-1 0-15,-27 0 0,0 0 16,28 0-16,-28 0 16,27 0-16,1 0 15,28 0-15,-56 0 16,27 0 0,1 0-16,0 0 15,27 0-15,-83 0 16,28 0-16,0 0 0,28 0 15,-28 0-15,-29 0 16,29 0-16,28 0 16,-28 0-16,28 0 15,27 0 1,-27 0-16,0 28 0,-28-28 16,-1 0-1,1 0-15,0 0 0,0 0 16,-28 0-1,0 0-15,0 0 0,55 0 16,-27 0-16,0 0 16,28 0-1,-29 0-15,29 0 0,0 0 16,-28 0 0,55 0-16,-55 0 15,-28 0 1,28 0-16,0 0 0,0 0 15,-1 0-15,1 0 16,0 0 0,-28 0-16,28 0 0,0 0 15,-1 0 1,-27 0-16,28 0 16,-28 0-16,0 0 15,0 0 16,0 0-15,0 0-16,28 0 0,-28 0 16,27 0-1,-27 0-15,0 0 16,0 0 0,0 0-16,0 0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3:24:44.8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431 1745 0,'28'0'31,"-1"0"-15,1 28-16,0-28 16,28 0 15,0 0-31,0 28 0,83 28 15,-27-56 1,0 28-16,-1-28 0,29 28 16,-29 0-1,85-28-15,-112 0 0,27 0 16,-27 0-16,28 0 16,-84 0-1,-1 0-15,1 0 0,0 0 16,0-28-1,-28 0 1,28 28 0,-28-56-16,0 0 0,28-28 15,0-27 1,-28 27-16,28 0 16,0 1-16,0-29 0,0 28 15,-1 1-15,57-29 16,-56 56-16,0 0 15,-28 28 1,28-28-16,0-27 16,-28 55-16,28-28 15,-28 0-15,28 56 16,-28-56-16,28 1 0,-28-1 16,0 0-16,0 28 15,0 0-15,0 0 16,0 0-1,0 0 1,0 0 0,0 1 15,-28-1-15,0 28-1,0-28-15,0 28 16,-28-28-16,28 28 15,-28 0 1,1 0-16,-1 0 16,0 0-16,28 0 15,-28 0-15,-28 0 16,29 0-16,-29 0 0,28 0 16,-28 56-1,28-56-15,-83 28 0,83-28 16,-28 27-1,29 1-15,-1 0 16,0 0-16,-28-28 16,56 28-16,-28 0 15,1 0-15,-1 0 16,28 0-16,-28 0 16,0 0-16,0-1 15,1 1-15,-1-28 16,0 56-16,0-28 15,0-28-15,0 28 16,1 0-16,-1 0 16,0 0-16,0 0 15,28 27-15,-28-27 16,28 0-16,-27 0 16,27 0-16,0 0 15,0 0-15,28 0 31,0 0-31,0 0 16,0 0 0,0 0-16,0-1 15,0 29 1,0 0-16,0 0 0,0 0 16,0 0-16,0 27 15,0-27-15,0-28 16,0 28-16,28 0 15,0-1-15,-28-27 16,28-28-16,0 0 31,-1 0-15,1 0 0,0 0-1,0 0-15,-28-28 16,28 1-1,0 27-15,0-28 16,0 28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3:26:34.1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1741 2192 0,'0'-28'32,"28"28"-17,55 0-15,57-28 16,27 28-16,-27 0 15,55 0-15,29 0 16,27 0 0,140 0-16,-112 0 0,0 0 15,-56 0 1,56 0-16,0 0 0,84 56 0,-84-56 16,-167 0-1,111 0-15,1 28 16,-85-28-1,-27 0-15,27 0 0,-55 0 16,0 0 0,-28 0-16,-28 0 0,-1 27 15,1-27 1,28 0-16,-28 0 16,28 0-16,0 0 15,28 0-15,-29 0 16,29 0-16,0 0 15,27 0 1,-27 0-16,0 0 0,28 0 16,27 0-1,-55 0-15,55 0 16,29 0-16,-1 0 0,1 0 16,-1 0-1,1 0-15,27 0 0,-27 0 16,-1 0-16,-55 0 15,27 0 1,57 0-16,-1 0 16,-27 0-16,-57 0 15,29 0-15,-56 0 16,-1 0-16,29 0 16,-56-27-16,0-1 15,-29 0-15,1 28 16,28-28-16,0 0 15,0 0 1,28 28-16,-29-56 16,57 28-16,-56 28 15,28-28-15,-29 0 16,29 1-16,-28-1 0,0 28 16,0-28-1,-28 0-15,-1 28 16,1 0-16,0 0 15,-28-28 1,28 28-16,-28-28 16,28 28-1,-28-28 1,28 0-16,0 28 16,-28-28-16,28-28 15,0 1 1,-28 27-16,28-28 0,-28 0 15,0 0 1,0 0-16,0 1 16,0-1-16,0-28 15,0 0 1,0 1-16,-56-1 0,0 28 16,28 0-1,-28-28-15,28 29 0,0-1 16,-27-28-1,-1 28-15,28 28 16,-28 0-16,28 0 16,-56-27-16,29 27 15,-29 0-15,0-28 16,28 28-16,-83 0 16,-1 0-16,56 0 0,1 28 15,-57-28 1,29 28-16,27 0 15,-56 0-15,-111-27 16,84 27-16,-85 0 16,29 0-16,56 0 15,-113 0-15,169 0 16,-112 0-16,-112 0 0,55 0 16,141 0-1,-196 0-15,167 0 16,-139 0-1,84 0-15,-56 0 0,0 55 16,111-55-16,-83 0 16,28 0-16,0 0 15,-1 0 1,1 0-16,0 28 0,27-28 16,85 0-16,-113 0 15,1 0-15,56 0 16,-29 28-16,113-28 15,-85 0-15,1 0 16,-1 0-16,1 0 16,-29 0-16,-83 0 15,112 0-15,-1 0 16,84 28-16,-55-28 16,-29 0-16,57 0 15,27 0-15,-56 0 16,85 0-16,-29 0 15,0 0-15,0 0 16,29 0-16,-57 0 16,28 28-16,0-28 15,1 56 1,27-28-16,0 0 0,-28 0 16,56 27-16,-27-27 15,55 0-15,-56 0 16,28 0-16,0 28 15,0 0 1,28-1-16,-28 1 0,28 0 16,0 0-1,0 0-15,0 28 16,28-29-16,0 1 0,28 56 16,0-28-16,27-29 15,-55 1-15,28-28 16,0 28-1,0 28-15,0-56 0,-1 27 16,1 1 0,168 56-16,-85-56 15,56 27-15,-111-55 16,139 56-16,29 0 0,-29 0 16,84-1-16,-112-55 15,85 0 1,-169 0-16,140 28 0,-83-28 15,-29 0 1,1-28-16,-56 0 0,-1 0 16,1 0-1,-28 28-15,0-28 16,0 0-16,-1 0 0,1 0 16,-28 0-16,28 0 15,0-28 1,0 28-1,0-28-15,-29 28 0,29-28 16,-28 28 0,28-28-16,0 28 15,28-28-15,-1-56 16,57 28-16,55-27 16,1-29-16,-113 84 15,113-56-15,-29 29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3:38:59.31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115 0 0,'0'27'15,"0"29"1,0 28-16,0-28 0,0 56 15,0-1 1,0-27-16,0 28 0,0 27 16,0 29-16,0-113 15,0 57 1,0 28-16,0-57 0,-28-27 16,28 28-1,0-28-15,0 0 0,-28-1 16,28 1-1,0 0-15,-28-28 0,28 0 16,0 0 0,0 28-16,0-28 15,-28-1-15,28 1 0,0 0 16,0 0 0,0 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3:39:01.070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446 30 0,'84'0'15,"-28"-28"-15,56 28 0,-29 0 16,1 0-16,0 0 16,0 0-16,-29 28 15,-27-28-15,0 28 16,0 0 0,0-28-16,-28 28 0,0 0 15,28-28 1,-28 28-16,28 27 0,-28 1 15,0-28 1,0 28-16,0-28 0,0 0 31,-28-28-31,0 56 16,-28-28-16,0 0 0,1-1 16,27 1-1,-28 0-15,0 0 0,-28 0 16,56 0-1,-28 0-15,-27-28 0,27 28 16,-28-28 0,28 28-16,-55-28 15,55 0-15,28 0 0,-84 28 16,84-28 0,0 0-16,1 0 15,-1 0 1,0 0 15,56-28 94,27 0-109,-27 0-1,28 0-15,0 0 0,28 28 16,55-28-16,-111 28 0,84 0 16,-56 0-1,27 0-15,-27 0 16,28 0-16,-28 0 15,0 0-15,-28 0 16,0 0 0,-1 0-16,29 0 0,-28 0 15,28 0-15,28 0 0,-28 28 16,-1-28 0,1 0-16,28 28 15,-56-28-15,28 28 16,-28-28-1,-1 0 1,-27 28 234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3:39:02.842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0 337 0,'27'-28'0,"1"0"16,0 0-16,0 0 0,-28 0 16,28 28-1,0-28-15,28 0 16,0 0-16,27 0 0,29 0 16,0-27-1,27 55-15,-27 0 0,27 0 16,-55 0-1,0 28-15,-56-28 16,28 0-16,-28 27 16,-28 1-16,27-28 15,-27 28-15,0 0 16,0 0 0,0 0-1,0 0-15,0 56 16,0-28-16,0 27 0,0-27 15,0 56 1,-27-29-16,-1 1 16,-28-28-16,28 0 15,-28 0-15,28-28 16,0 0-16,0-1 0,-27 1 16,55 0-1,-56 0-15,0 0 0,0 0 16,-28 0-1,56-28 1,-27 28-16,27-28 16,0 0-16,0 0 15,0 0-15,56-28 157,28 0-142,27 0 1,-27 28-16,0 0 15,0 0-15,0 0 16,0 28 0,-1-28-16,-27 28 0,28 0 15,0 0-15,0 0 0,0 27 16,27-27 0,-27 28-16,28 0 15,0 0-15,-56 0 16,27-28-16,-27-28 15,-28 27 1,28 1-16,0 0 0,-28 0 16,0 0-1,0 0-15,0 0 0,0 84 16,0-57 0,-28 57-16,-28-56 15,-27 56 1,-1-85-1,28 29-15,0 0 0,-55 0 16,111-28 0,-84 0-16,-28 28 0,56-29 15,-55 29-15,55-56 16,-28 0 0,28 0-16,0 0 0,29 0 15,-1 0 1,0 0-16,-28 0 0,0-28 15,0-55 1,28 27-16,-27 0 0,-1 0 16,28-28-1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6:28:19.8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0 251 0,'28'0'78,"28"0"-78,-1 0 16,29 0-1,-28 0-15,0 0 0,28 0 16,-29 0-16,1 0 15,-28 28 1,28-28-16,0 0 0,-28 0 16,0 0-1,0 0-15,-1 0 0,29 0 16,-28 0 0,0 0-16,0 28 31,0-28-31,0 0 15,0 0-15,0 0 0,0 0 16,0 0 0,-28 28-1,27-28 1,29 0-16,-28 0 47,0 0-47,0 0 0,0 0 31,0 0-31,0 0 16,0 0-1,0 0-15,-1 0 16,1 0 0,0 0-1,28 0-15,0 0 16,0 0-16,-28 27 15,27-27-15,-27 0 0,28 0 16,0 0 0,-28 0-16,28 0 0,-28 0 15,28 0 1,-29 0-16,29 0 16,-28 0-1,0 0-15,28 0 16,-28 0-16,0 0 15,28 0 1,-29 0-16,1 0 0,28 0 16,-28 0-1,0 0 1,0 0-16,28 0 16,-28 0-16,0 0 15,27 0 1,-27 0-16,56-27 15,-28 27-15,0 0 0,0 0 16,27 0 0,-27-28-16,0 28 15,28 0-15,-29 0 16,1 0-16,0 0 16,28 0-1,-28 0-15,27 0 0,-27 0 16,28 0-16,-56-28 0,28 28 15,-28 0 1,27 0-16,1 0 0,-28 0 16,0 0-1,28 0-15,0 0 16,-28 0 0,27 0-16,-27 0 0,0 0 31,0 0-31,0 0 0,0 0 15,0-28-15,0 28 16,0 0 0,0 0-1,0 0 1,0 0-16,-1 0 31,1 0-15,0 0-16,28-28 15,28 28-15,-28-28 16,83 28-16,-83 0 16,28 0-1,-28-28-15,-1 28 0,1 0 16,0 0 0,0 0-16,0 0 0,0 0 15,-1-28 1,1 28-16,-28 0 0,28 0 15,0 0-15,0-28 16,-1 28 0,-27 0-16,28 0 0,0-28 15,0 28 1,0 0-16,-1-28 0,-27 28 16,0 0-1,0 0-15,0 0 0,0 0 16,0 0-1,28 0 1,-28-28-16,0 28 16,-1 0-1,1 0-15,0 0 0,0 0 16,0 0 0,0 0-16,-28-27 31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6:28:22.1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1228 363 0,'28'0'62,"28"0"-46,28 0-16,27 0 0,-27 0 15,0 0 1,-28 0-16,27 0 16,1 0-16,0 0 15,-28 0-15,0 0 16,27 0-16,-27 0 0,0 0 15,0 0 1,-28 0-16,28 0 0,-1 0 16,29 0-1,-56 0-15,56 0 16,-28 0-16,-1 0 16,29 28-16,-28-28 15,0 0-15,0 28 0,-1-28 16,29 0-1,-28 0-15,0 0 0,28 0 16,-29 0 0,1 0-16,28 0 15,-28 0-15,0 27 16,-1-27-16,29 0 16,-28 0-1,0 0-15,28 56 0,-57-56 16,29 0-16,28 0 0,-28 0 15,28 0 1,-29 0-16,1 0 16,28 0-16,-28 0 15,0 0-15,27 28 16,-55-28 0,56 0-16,-28 0 0,28 0 15,-1 0-15,29 0 0,0 0 16,-29 0-1,-27 0-15,84 0 16,-57 0-16,85 0 16,-56 0-16,-85 0 15,141 0 1,-84 0-16,-1 0 0,1 0 16,56 0-1,-57 0-15,1 0 0,-28 0 16,0 0-16,28 0 15,-1 0-15,1 0 16,-28 0-16,55 0 16,-55 0-1,28 0-15,-28 0 0,28 0 16,-29 0 0,29 0-16,-28 0 0,28 0 15,-1 0-15,-27 0 16,28 0-16,28 0 15,-57 0-15,29 0 16,0 0 0,0 0-16,-28 0 0,27 0 15,1 0 1,28 0-16,-29 0 0,-27 0 16,28 0-1,0 0-15,-1 0 0,29 0 16,-28 0-16,-28 0 15,27 0 1,-55 0-16,0-28 0,0 28 16,28 0-1,-28 0-15,0-28 16,0 28 0,0 0-16,27 0 0,-27 0 15,28-28-15,0 28 16,56 0-1,-29-27-15,-27 27 0,-28 0 16,28 0 0,-56-28-16,28 28 0,0 0 15</inkml:trace>
  <inkml:trace contextRef="#ctx0" brushRef="#br0" timeOffset="12585">1117 0 0,'-28'0'78,"0"0"-47,0 0-15,0 0-16,0 0 31,0 0-31,0 0 15,-28 0 1,29 0 0,-1 0-16,-28 0 15,28 0 1,0 0-16,0 0 0,0 0 16,-28 0-1,28 0-15,0 0 0,1 0 16,-1 0-1,0 0-15,0 0 47,0 0-47,28 28 16,-28-28 0,28 28-16,0 0 0,-28 27 31,0-27-16,0 0 17,0 0-32,28 0 0,-28 0 15,28 0 1,0 0-16,-27-28 0,-1 56 16,28-28-1,0-1-15,0 1 16,-28 0-16,28 0 15,-28 0 1,28 0-16,0 28 16,-28-28-1,28 0-15,0 0 0,-28-1 16,28 1 0,0 28-16,0-28 0,0 0 15,0 0 1,0 0-1,0 0-15,0 0 16,0 0 0,0 0-16,0-1 15,0 29 1,28-28-16,0 28 16,-28-28-16,28 0 15,-28 0 1,28-28-16,-28 28 0,28-28 15,-28 28 1,27-28-16,1 27 16,0-27-1,0 28 1,0-28 31,-28 28-32</inkml:trace>
  <inkml:trace contextRef="#ctx0" brushRef="#br0" timeOffset="13712">475 1088 0,'28'0'78,"-28"28"-62,27 28-16,29-28 0,0 28 15,28-28 1,-84 0-16,28 0 0,0 0 15,0-1-15,0-27 16,-1 28 0,1-28-16,-28 28 31,-55-28 188,-1 0-219,0 0 0,0 0 15,-28 28 1,56-28-16,-27 28 16,27-28-16,-28 28 15,0-28-15,28 0 16,0 28-1,0-28-15,0 0 16,0 28-16,1-28 47,-1 28-16,0-28-15,0 0-16,0 28 15,0-28 1,0 0 0,0 0 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6:28:38.3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1730 226 0,'28'0'16,"0"0"-16,28 28 31,-28-28-31,0 0 0,0 0 15,0 0 1,27 28-16,1-28 16,0 28-16,0-28 15,-28 0 1,28 0-16,-1 27 16,-27-27-16,28 0 15,0 28-15,0-28 0,-28 0 16,28 28-1,55-28-15,-55 0 0,28 28 16,0-28 0,-29 0-16,85 0 0,-56 0 15,-1 0-15,1 0 16,0 28 0,-28-28-16,-28 0 0,27 0 15,1 28 1,0-28-16,0 0 0,0 0 15,0 28 1,27-28-16,1 0 0,-28 0 16,83 28-1,-55-28-15,28 0 16,-1 0-16,-27 0 0,0 0 16,0 0-1,-1 0-15,29 0 0,-56 0 16,28 0-1,-1 0-15,-27 0 0,0 0 16,0 0 0,0 0-16,27 0 15,-27 0-15,28 0 0,0 0 16,-1 0 0,-27 0-16,56 0 0,-56 0 15,-1-28 1,29 28-16,-28 0 15,0 0-15,0 0 16,27 0-16,1 0 16,-28 0-16,0 0 0,0 0 15,-1 0 1,1 0-16,28 0 0,0 0 16,-28-28-1,27 28-15,1 0 16,-28 0-16,0-28 15,0 28-15,-1 0 16,-27 0-16,28 0 16,-28 0-1,56 0-15,-28-28 0,27 28 0,-27-28 16,28 28 0,-28 0-16,27-28 15,29 28 1,-28 0-16,0-28 0,-1 28 15,29-27 1,-28 27-16,55-28 16,-55 28-16,0-56 15,-28 28-15,55 28 16,-55-28-16,-28 28 16,-28-28-16,28 28 15,0 0 1,-28-28-16,28 28 15,27-28-15,-27 28 16,56-28 0,-28 28-16,28 0 0,27 0 15,1-28-15,-28 28 16,-1 0 0,1 0-16,-28 0 0,-28 0 15,-56 0 95</inkml:trace>
  <inkml:trace contextRef="#ctx0" brushRef="#br0" timeOffset="1774">1674 30 0,'-27'0'16,"-1"0"-16,28-27 16,-28 27-16,-28 0 15,28 0 1,-28 0-16,28 0 15,0 0 1,0 0-16,1 0 0,-1 0 31,0 0-31,0 0 0,0 0 16,0 0 0,0 0-16,0 0 15,0 0 1,0 0-16,28 27 0,-28-27 15,0 0 1,28 28 0,-27-28-16,-1 28 15,0-28 1,0 28-16,0-28 16,28 28-1,-28 0-15,0 0 0,28 0 16,-28 0-1,0 0 1,28 0-16,-28-1 0,0 1 16,28 0-1,0 0-15,-27 0 16,27 0 0,-28 0-16,28 0 15,0 0 1,-28 0-1,28 0-15,0 0 16,0-1 0,0 29-16,0-28 15,0 0 1,0 0-16,0 0 16,0 0-1,0 0-15,0 0 16,0 0-1,0-1-15,0 1 16,0 0-16,28 0 0,-28 28 16,28-56-1,-1 28-15,-27 0 0,28 0 16,-28 0 0,28 0-16,-28 0 15,28-28 1,28 55-16,-28-55 15,0 28-15,0-28 0,-28 28 16,28-28 0,27 28-16,-55 0 31,28-28-31,0 28 16,0-28-1,-56-28 95,28 0-95,-28 28 1</inkml:trace>
  <inkml:trace contextRef="#ctx0" brushRef="#br0" timeOffset="2484">837 1063 0,'28'0'78,"0"0"-78,0 56 16,0-56-16,0 28 16,0 0-16,-1 0 15,1 0 1,0 28-16,28-29 0,-28 29 16,28-28-1,-28-28-15,28 56 0,-28-56 16,-1 28-16,29 0 15,-28-28 1,-28 28-16,-56-28 172,-55 0-172,27 0 0,0 0 16,-55 0-1,-29-28-15,29 28 0,27-28 16,-28 28-1,57 0-15,-29 0 0,56 0 16,0 0-16,28 0 16,1 0-1,-1 0-15,0 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6:36:12.6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2111 0,'28'0'16,"28"28"-1,55 0-15,-27 0 0,0-28 16,0 28-1,27-28-15,-27 0 0,0 0 16,27 0-16,1 0 16,55 0-1,-55 0-15,139-28 16,-139 0-16,27-28 16,-83 28-16,28 28 15,-28-28-15,0 1 16,-28-1-16,27 0 0,1-28 15,0 28 1,0-28-16,28-28 16,-56 29-16,55-57 0,-27 28 15,-28 0 1,56-27-16,-56 27 16,27 28-16,-27-27 15,-28 27-15,0-56 16,28 56-16,-28-27 15,0-29-15,0 56 16,0-28-16,0 28 0,0 1 16,0-1-1,-56 0-15,56 0 16,-27 28-16,-1 0 16,0 0-16,-28-27 15,28 55-15,0-28 16,0 28-16,-28-28 15,-27 28-15,27 0 16,-56-28 0,28 28-16,1 0 0,-1 0 15,0 0-15,-27 0 16,27 0-16,0 28 16,28 0-16,-55 28 15,83-56-15,-84 55 16,28-27-16,29 28 15,-1-28 1,-56 28-16,112-28 0,-56 0 16,-28 27-16,29-27 15,-1 28-15,0 0 16,0 56 0,0-56-16,1 27 0,-29-27 15,56 28 1,-28 0-16,0-29 0,28 29 15,0 28 1,0-1-16,1 1 0,27-28 16,0 0-16,0-1 15,0-27-15,0 0 16,0 0-16,0 27 16,0-27-1,0 0-15,27 0 0,29 0 16,0-28-1,0 0-15,28 55 0,55-55 16,-27-28-16,111 0 16,-55 0-1,-29 0-15,-27 0 0,27 0 16,-55-84 0,0 57-16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3:51.0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0,'28'0'31,"56"0"-31,55 0 15,-27 0-15,28 0 16,-29 0-16,113 0 16,-57 0-1,0 0-15,-27 0 16,27 0-16,113 0 16,-225 0-16,141 0 0,-57 0 15,29 0 1,-84 0-16,-1 0 0,29 0 15,-28 28 1,-28-28-16,-29 0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6:40:16.8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2471 5944 0,'28'-28'31,"56"28"-15,28-56-16,111 56 0,28-28 16,140-27-16,0 55 0,-112-28 15,223-28 1,56 28-16,-279 28 15,252-56-15,-113 56 16,1-56-16,-84 56 16,0 0-1,0 0-15,0 0 16,-112 0-16,280 0 0,-1 0 0,-55 0 16,55 0-1,-223 0-15,196 0 16,83 0-16,-56 28 15,-167-28-15,168 0 16,-364 0 0,112 0-16,140 0 0,-195-56 15,-85 28 1,1 1-16,-56-1 0,0-28 16,-1 28-16,-27 0 15,0-28-15,0 0 16,0 0-1,0-27-15,0-29 16,0 0-16,0-27 16,0 27-16,27-27 15,-55-29-15,0 29 0,0-29 16,0 57-16,0-29 16,-27 28-16,-29-27 15,-28-1-15,28 1 16,-55-57-1,-1 85-15,0-85 0,-27 85 16,-29-29 0,29 0-16,-1-27 0,-167-1 15,84 1 1,83 55-16,-251-55 16,140 27-16,112 85 0,-168-85 15,0 28 1,27 29-16,-27-1 15,28 0-15,-28-55 16,28 55-16,84 56 16,-84-56-16,27 28 15,-250-83-15,307 111 0,-140-28 16,56 28-16,-112-28 16,195 56-1,-250-28-15,167 28 0,0-55 16,111 55-1,-111 0-15,-112 0 0,252 0 16,-252 0 0,168 0-16,-57 0 0,-54 0 15,110 0 1,29 27-16,-28-27 16,83 28-16,-28 0 0,-27 56 15,56-28 1,-57 28-16,57 27 15,-1 1-15,0 0 16,-27 27-16,27-27 0,-55-1 16,56 1-1,-29 56-15,28-57 16,29 29-16,-29-1 16,29 1-16,-1 27 15,0-27-15,-55 111 16,55-56-16,1 1 15,-29 55-15,112-167 0,-28 139 16,-27 0 0,-1-83-16,56 0 15,28-57-15,-28 57 16,28-56-16,0-29 16,0 29-16,0-28 0,0 0 15,0 0 1,0 27-16,0-55 0,28 28 15,0-28 1,0 28-16,55 0 16,1-1-16,0 1 15,111 28-15,-55-28 16,139 28-16,28-1 0,140 29 16,55-28-1,-279-84-15,280 83 0,-1-27 16,28 28-1,-83-28-15,-112-28 16,363 28-16,-363-56 16,111 55-16,57-55 15,-1 0 1,-167 0-16,-223 0 0,195 0 16,-168 0-16,-27 0 0,28 0 15,-29-55 1,29 55-16,-1-56 15,-83 28-15,28 28 16,-28-28-16,0-28 16,-1 28-1,-27 0-15,28 0 16,-28 0-16,0-27 0,28-1 16,-28-28-16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03:10.9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0,'84'0'250,"-28"0"-250,27 0 16,-27 0-16,0 0 15,0 0-15,0 0 16,-28 0-16,0 0 16,-1 0-1,1 0 1,0 0-16,0 0 15,0 0 1,0 0 15,0 0-15,0 0 15,0 0-15,0 0-1,0 0 1,-28 28 0,27-28-16,1 0 0,0 0 15,0 0 1,0 0 0,0 0-1,0 0-15,0 28 0,0-28 16,0 0-1,0 0 1,0 0-16,-1 0 16,1 0-16,0 0 15,0 0 1,0 0 0,0 0-16,0 0 15,0 0 1,0 0-1,0 0-15,27 0 0,-27 0 16,0 28 0,28-28-16,0 0 15,0 0-15,0 27 16,-29-27 0,1 0-1,28 0-15,-28 0 16,0 0-1,0 0-15,28 0 157,28 0-142,-29 0 1,57 0-16,-28 0 0,-28 0 16,-1 0-1,1 0-15,-28 0 0,28 0 16,-28 0-1,28 0-15,-28 0 0,-1 0 16,1 0-16,0 0 31,28 0-31,0 0 0,-28 0 16,28 0 0,0 0-16,-29 0 15,1 0 1,0 0-16,0 0 15,0 0-15,0 0 16,0 0 0,28 0-16,0 0 0,-29 0 15,29 0 1,0 0-16,0 0 0,-28 0 16,0 0-1,0 0-15,0 0 0,0 0 16,-1 0-1,1 0-15,0 0 16,0 0-16,0 0 0,0 0 16,0 0-1,28 0-15,-28 0 16,0 0 0,-1 0-16,29 0 0,-28 0 15,28 0 1,0 0-1,0 0-15,-1 0 0,-27 0 16,28 0 0,-28 0-16,0 0 15,0 0 1,0 0-16,28 0 16,-28 0-16,27 0 15,1 0 1,0 0-1,0 0-15,0 0 0,0 0 16,-1 0-16,-27 0 16,28-27-16,0 27 15,0 0-15,-28 0 16,0 0 0,27-28-16,-27 28 15,0 0-15,0 0 16,0 0-1,0 0-15,0 0 0,28 0 32,0 0-17,-29-28 1,1 28-16,0 0 16,28 0-16,-28 0 15,0-28 1,0 28-1,0 0-15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03:12.0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0,'84'0'16,"0"0"0,-1 0-1,57 0-15,-29 0 16,57 0-16,-28 0 16,-29 0-16,-27 0 0,28 0 15,-29 0 1,1 0-16,-28 0 15,0 0-15,27 0 0,-27 0 16,28 0 0,-28 0-16,28 0 15,-29 0-15,57 0 16,-84 0-16,84 0 16,-29 0-16,1 0 15,-28 0-15,28 0 16,-29 0-16,29 0 15,-56 0-15,28 0 16,-28 0-16,0 0 16,0 0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03:13.7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42 0,'84'0'31,"55"0"-15,29 0-16,55 0 15,-83 0-15,27 0 16,1 0 0,-57 0-16,29 0 0,-29 0 15,-27 0 1,-56 0-16,56 0 0,55 0 15,-55 0-15,0 0 16,-28 0 0,27 0-16,1 0 15,-28 0-15,0-28 16,55 28-16,-27 0 16,0 0-1,-28 0-15,55 0 0,-55 0 16,28 0-1,0 0-15,-28 0 0,-1 0 16,1 0-16,-28 0 16,0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05:17.6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0 123 0,'84'0'141,"-28"0"-141,-28 0 15,27 0 1,1 0-16,-28 0 16,0 0-16,0 0 15,28 0-15,28 0 16,-29 0-16,29 0 15,28 0-15,-84 0 16,55 0-16,29 0 16,-28 0-16,-28-28 15,27 28-15,1 0 0,-28-28 16,0 28 0,-28 0-16,0 0 15,0 0-15,-1 0 16,1 0-16,0 0 109,0 0-109,28 0 16,0-28-16,-28 28 0,0 0 15,0 0 1,-1 0-16,1 0 16,0 0-1,0 0 1,0 0 0,0 0-16,28 0 31,-28 0-31,28 0 0,-1 0 15,29 0-15,0 0 0,0 0 16,27 0 0,-27 0-16,0 0 15,-1 0-15,29 0 16,-84 0-16,28 0 16,0 0-1,-28 0-15,-1 28 16,1-28-16,0 0 0,0 0 15,28 0 204,0 0-219,28 0 0,-56 0 16,27 0-16,-27 0 15,0 0-15,0 0 63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05:19.7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74 0,'28'0'78,"0"0"-47,0 0-15,28 0-16,0 0 16,-1 0-16,-27 0 15,0 0 1,0 0-16,28 0 0,-28 0 15,28 0-15,-28 0 0,-1 0 32,1 0-17,28 0-15,-28 0 0,0 0 16,0-28-16,0 28 16,0 0-16,0 0 15,0 0 1,0 0-1,-1 0-15,1 0 32,0 0-32,0 0 15,0 0-15,28 0 16,-28 0 0,0 0-1,28 0 1,-1 0-16,1 0 0,0 0 15,0 0-15,28 0 16,-29 0 0,1 0-16,0 0 0,0 0 15,-28 0 1,0 0-16,0 0 16,0 0-1,27 0-15,-27-28 16,0 28-1,28 0-15,0 0 0,0 0 16,-1 0 0,1 0-16,0 0 15,0 0-15,-28 0 0,0 0 16,0 0 0,28 0-16,-29 0 0,29 0 15,-28 0 1,0 0-16,28 0 15,-28 0 1,0 0 0,0 0-16,0 0 15,-1 0 1,1 0-16,0 0 16,0 0-1,0 0-15,0 0 0,0 0 47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05:29.6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0,'56'0'15,"55"0"1,-55 0 0,28 0-16,0 0 15,-1 0-15,57 0 16,55 0-16,-55 0 0,27 0 16,-111 0-1,112 0-15,-57 0 16,57 0-16,-29 0 15,-27 0-15,28 0 16,-57 0-16,1 0 16,-28 0-16,-28 0 15,0 0-15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06:43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0 238 0,'56'0'203,"0"0"-188,0 0-15,0-28 16,27 28-16,-27 0 16,-28 0-16,28 0 15,-28 0 1,0 0-16,0 0 16,0 0-1,-1 0 1,1 0 15,0-28 63,0 28-79,28 0-15,-28 0 16,0 0 0,0 0-16,0 0 31,0 0-31,-1 0 16,1 0-1,0 0-15,0 0 31,0 0-15,0 0-16,0 0 0,0 0 16,28 0-1,-28 0 17,0 0-32,-1 0 15,1 0 1,0 0-1,0 0 1,0 0-16,0 0 16,28 0-16,-28 0 0,28 0 15,-29 0 1,29 0-16,0 0 16,0 0-16,0 0 15,0 0-15,-1 0 16,29 0-16,-28 0 0,0 0 15,0 0 1,27 0-16,-27 0 0,0 0 16,28 0-1,-28 0-15,27 0 0,1 0 16,28 0 0,-29 0-16,1 0 15,0 0 1,83 0-16,-111 0 15,0 0-15,-28 0 16,0 0-16,0 0 16,0 0-16,0 0 31,27 0-31,-27 0 16,28-28-1,-28 28-15,0 0 0,0 0 16,28 0-16,-28 0 0,27-28 15,-27 28 1,28 0-16,-28 0 31,28 0-31,0 0 0,-28-28 16,27 28-16,-27 0 16,28 0-1,0-28 1,-28 28-16,28 0 0,0 0 15,-1 0-15,-27 0 16,0-28-16,0 28 16,28 0-16,28-28 15,-56 28-15,0 0 16,27 0 0,1 0-16,-28 0 15,0 0-15,0 0 0,0 0 16,0 0-1,0 0-15,27 0 0,-27 0 16,0 0 0,0 0-16,0 0 15,28 0-15,-28 0 16,0 0 0,0 0-16,0 0 0,-1 0 15,1 0 1,0 0-16,0 0 15,0 0 1,0 0-16,0 0 16,0 0-16,0 0 15,28 0 1,-1 0-16,1 28 16,0-28-1,-28 0-15,28 0 0,-28 0 16,28 28-16,-1-28 15,-27 0-15,84 28 16,-56-28 0,0 0-16,27 28 15,-27-28-15,-28 0 16,0 0-16,28 0 16,-28 0-16,28 28 0,-29-28 15,29 0 1,-28 0-16,0 0 0,84 0 15,-56 0-15,-1 0 16,-27 0 0,28 0-16,-28 0 0,28 28 15,-28-28 1,28 0-16,-28 0 0,-1 0 31,1 0-31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4:58.8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0 251 0,'84'0'125,"-28"0"-125,27 0 16,1 0-16,-28 0 15,56 0-15,-29 0 16,-55 0 0,28 0-16,-28 0 15,0 0-15,0 0 16,0 0-1,0 0-15,0 0 16,-1 0-16,1 0 16,0 0-1,0 0 1,0 0 0,0 0-16,28 0 15,-28 0-15,28 0 16,-29 0-1,1 0-15,0 0 16,0 0-16,0 0 16,28 0-1,-28 0-15,28 0 16,-28 0-16,0 0 16,-1 0-16,1 0 15,28 0-15,0 0 16,0 0-16,0 0 15,-1 0-15,1 0 16,0 0 0,-28 0-16,28 0 15,-28 0-15,0 0 16,0 0-16,0 0 31,-1 0-31,29 0 16,0 28-16,-28-28 0,28 0 15,0 28 1,-1-28-16,29 0 16,-28 0-16,0 0 15,0 0-15,-1 28 16,-27-28 0,0 0-16,0 0 15,0 0 1,0 0-16,0 0 0,0 0 15,0 0 1,28 0-16,-1 0 16,29 0-16,-56 0 15,28 0-15,0 0 16,0 0-16,-1 0 16,-27 0-16,28 0 0,0 0 15,0 0 1,0 0-16,-1 0 15,1 0-15,0 0 16,0 0-16,28 0 16,-56 0-16,55 0 15,-55 0-15,56 0 16,-56 0-16,28 0 16,-1 0-16,1 0 15,-28 0-15,0 0 16,28 0-16,-28 0 15,0 0 1,0 0 0,0 0-1,-28-28 17,0 0 14,-84-28-30,-56-55-16,-55-1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4:18:00.39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6001 0 0,'-56'56'0,"0"28"16,-55-1-16,27 1 15,-56 28-15,29-29 16,-29 1-16,0 28 16,57-56-16,-57 55 15,1 1-15,-29 0 16,-55-1-16,139-27 15,0 0-15,1-29 16,-57 57-16,84-56 16,-55-28-16,55 28 15,0-1-15,-28 29 16,-27-28-16,27 0 16,28 0-16,-56 27 15,29-27-15,-1 28 16,0-56-16,28 28 15,-27 27-15,27-55 16,0 0-16,0 0 16,0 0-16,0 28 15,1-28-15,-57 0 16,56 28-16,-28-28 16,29 27-16,-1-27 15,-56 0-15,28 56 16,-55-56-16,-1 28 15,84-28 1,-55 55-16,55-55 0,-56 0 16,29 28-16,-57-28 15,56 0-15,1 0 16,27 0 0,0 27-16,0-27 0,0 0 15,28-28 1,-27 28-16,-1-28 15,28 28-15,0-28 0,0 28 16,0 0 0,28 0-1,-28-28 1,28 28-16,-28-28 16,-28 28-16,28-28 15,-27 0 1,27 0-16,28 28 15,-28-28-15,0 27 16,0 1-16,-28-28 16,28 28-16,0 0 15,0-28 1,-27 0-16,55 28 16,-28-28-16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0:51.9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0 151 0,'28'0'78,"0"0"-78,27 0 0,1 0 16,-28 0-1,0 0-15,28-28 16,0 28-16,-28 0 15,0 0-15,27 0 16,-27 0 0,28 0-16,0 0 15,0 0-15,0 0 16,-1 0-16,1 0 16,0 0-16,0 0 15,-28 0 1,28 0-16,-1 0 15,29 0-15,-28 0 16,28 0-16,-56 0 16,27 0-16,1 0 15,0 0-15,0 0 16,0 0-16,-28 0 16,28 0-1,-29 0 1,1 0-16,0-28 15,0 28 1,0 0 0,28 0-16,-28 0 15,28 0-15,-28 0 16,-1 0-16,29 0 16,0 0-16,0 0 15,0 0-15,0 0 16,-1 0-16,1 0 15,0 0-15,0 0 16,-28-28-16,28 28 16,-28 0-1,27 0-15,-27 0 16,28 0-16,0 0 16,-28 0-16,28 0 15,-1 0-15,1-28 16,0 28-16,0 0 15,0 0-15,0 0 16,-28 0-16,27 0 16,1 0-16,0 0 15,28 0 1,-28 0-16,27 0 16,29 0-16,-28 0 15,-29 0-15,29 0 16,0 0-16,0 0 15,27 0-15,-83 0 16,28 0-16,56 0 16,-84 0-16,83 0 15,-55 0-15,0 0 16,-28 0-16,0 0 16,0 0-16,28 0 15,-29 0-15,1 0 16,0 0-16,28 0 15,0 0 1,0 0-16,-28 0 16,27 0-16,1 0 15,0 0 1,0 0 0,-28 0-16,28 0 0,-28 0 15,27 0-15,-27 0 16,0 0-1,0 0-15,0 0 16,0 0-16,0 0 16,0 0 15,0 0 0,0 0-31,0 0 16,-1 0-1,1 0-15,0 0 16,0 0-16,0 0 31,0 0-15,0 0 0,0 0-16,0 0 15,0 0 1,27 0-1,-27 0-15,0 0 0,0 0 16,0 0 0,0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0:56.7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0 139 0,'27'0'46,"57"-27"-46,56-1 16,-1 0-16,85-28 16,-85 56-16,29 0 15,55 0-15,0 0 16,-167 0-16,139 0 16,-83 0-16,0 0 15,55 0-15,-55 0 16,111 0-16,-83 0 15,27 0-15,-83 0 16,83 0-16,-55 0 16,28 0-16,-29 0 15,-27 0-15,28 0 16,-29 0-16,1 0 16,-28 0-16,-28 0 15,28 0-15,-28 0 16,27 0-16,1 0 15,0 0-15,-28 0 16,0 0-16,28 0 16,0 0-16,-29 0 15,29 0 1,-28 0-16,0 0 16,0 0-16,0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F5EB9-7157-4AC8-836D-60D18E82C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F735AC-A62C-41B6-A1F1-32EE9515E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B05C5-85AF-4DC7-955D-22B32FD2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D9F7C-A9CA-4262-A0A7-EA0E66A0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E5338A-3539-4C3B-AD38-6DCB77ED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9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39346-74D7-4B91-B174-8599A8E1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68B394-18F7-4EAE-8F5C-B801AFD18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EFE5F-9CA4-4E36-A89C-453B86C0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A2FD34-5FE4-41A3-9704-5C0D0234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57727-6E90-4574-9094-6A729D06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0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085A12-264D-4C87-AA1D-732AAB080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3A69A5-C22C-4EE2-A193-65E47CC5F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0229E-AE5F-489A-9996-F6584F4D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2BE6F7-14A7-4CD0-9BE3-68D194BF1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901E6-6AAD-414C-B16A-04F0AA39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83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FF5D3-8017-40B3-8A76-08EFEF72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76B001-BFA6-4CCA-B7D5-95423A8F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A862A-1ACB-41B5-AEBB-334084F5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E9E07-FF34-42C3-9D72-20A20ACE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74E65A-1F38-4A50-AFB1-76168584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6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13CE5-2502-43CA-BF6B-84E45B6E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40B200-0A1C-4B5F-8B0A-B1E516F1B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BD379-C8C4-4691-9FFD-0B899DF5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85464-8056-4356-B3BE-40A8233C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D2B29-8DD4-4F2E-9CC3-30433230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08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BACE0-15AA-45A8-9766-B76462FB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E4443-FE35-4949-A12B-1A9754A99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42F10A-DDFC-4691-81CB-3E33CCBFC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484BA-CA05-4A92-83F7-CEBC12BE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F76EA6-FD8A-47E3-B113-E024CB3E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D24E79-F40D-429B-B0F7-4E8D3B91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72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7B1D5-E8A2-41A7-AD5A-88D56662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BE5391-39F4-4663-815D-086E8B52B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6A966F-06D7-479B-BFC9-3E23F7836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69A30A-9608-401C-A4D3-C892B0F74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B3C536-EA81-43D3-BA38-39B165C3D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21B6FE-8C56-4C99-8913-B10DCAAA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08AE13-0371-4117-AD10-867CF1D0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A79BB5-B11B-4210-B7C5-990379E7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8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D3A06-0B3F-41C5-8A06-4AF332BA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2DC7D5-DC4D-4A01-8F65-C741D70B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B877FA-6243-4427-9D69-01D79A58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6A4165-647B-491D-84DE-F13EFEE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5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D6DF78-BA05-415E-AA82-79E883F0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D7174A-0F50-4610-93D9-BF7BB9E7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8900FA-0636-4A01-94C9-C41C1E23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60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448EA-6B78-4B67-9DC9-4D57128B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B2BBD-CDE5-4CA4-960A-0C488CF5E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15A321-2E0B-43B9-82E8-31FF7D1B5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065C02-7602-46AF-97DD-AF83235E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B4DA22-135E-46A4-A407-87FA2128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21D220-0E8E-4288-BE71-B62BF9D2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6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21A98-1050-4789-9425-0C1FB770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96F59A-F38E-40F8-A51F-A1139D450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49CBB5-0626-48F3-ACF3-F6B90F83C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D9BAAE-98DF-4A96-96AD-1CD3E9F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7EAB2-777D-40FA-9B1E-6ED2FA12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9E90A9-11E3-4309-9B02-52E65B43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2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974415-BD5C-40EB-BBCA-97FDB6BB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B17A40-0FAF-406F-9D6E-45233FF77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A5F60-B9EC-4EA0-83CD-46CBD27ED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35800-47BF-49F6-B5B5-08CF3AB8312A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0DFD08-9D58-4101-B1A5-D1ED02FEC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272FA-3D54-4493-9548-764DD6C43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88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customXml" Target="../ink/ink4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9.x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customXml" Target="../ink/ink13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customXml" Target="../ink/ink16.x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customXml" Target="../ink/ink18.xml"/><Relationship Id="rId4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20.xml"/><Relationship Id="rId4" Type="http://schemas.openxmlformats.org/officeDocument/2006/relationships/image" Target="../media/image43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4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40.png"/><Relationship Id="rId4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customXml" Target="../ink/ink24.xml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customXml" Target="../ink/ink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emf"/><Relationship Id="rId4" Type="http://schemas.openxmlformats.org/officeDocument/2006/relationships/customXml" Target="../ink/ink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customXml" Target="../ink/ink31.xml"/><Relationship Id="rId4" Type="http://schemas.openxmlformats.org/officeDocument/2006/relationships/image" Target="../media/image6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customXml" Target="../ink/ink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5" Type="http://schemas.openxmlformats.org/officeDocument/2006/relationships/customXml" Target="../ink/ink36.xml"/><Relationship Id="rId4" Type="http://schemas.openxmlformats.org/officeDocument/2006/relationships/image" Target="../media/image7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emf"/><Relationship Id="rId5" Type="http://schemas.openxmlformats.org/officeDocument/2006/relationships/customXml" Target="../ink/ink40.xml"/><Relationship Id="rId4" Type="http://schemas.openxmlformats.org/officeDocument/2006/relationships/image" Target="../media/image8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67.png"/><Relationship Id="rId7" Type="http://schemas.openxmlformats.org/officeDocument/2006/relationships/customXml" Target="../ink/ink44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customXml" Target="../ink/ink43.xml"/><Relationship Id="rId10" Type="http://schemas.openxmlformats.org/officeDocument/2006/relationships/image" Target="../media/image100.emf"/><Relationship Id="rId4" Type="http://schemas.openxmlformats.org/officeDocument/2006/relationships/image" Target="../media/image68.png"/><Relationship Id="rId9" Type="http://schemas.openxmlformats.org/officeDocument/2006/relationships/customXml" Target="../ink/ink4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customXml" Target="../ink/ink47.xml"/><Relationship Id="rId4" Type="http://schemas.openxmlformats.org/officeDocument/2006/relationships/image" Target="../media/image71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7" Type="http://schemas.openxmlformats.org/officeDocument/2006/relationships/image" Target="../media/image80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.xml"/><Relationship Id="rId5" Type="http://schemas.openxmlformats.org/officeDocument/2006/relationships/image" Target="../media/image79.png"/><Relationship Id="rId4" Type="http://schemas.openxmlformats.org/officeDocument/2006/relationships/image" Target="../media/image78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5" Type="http://schemas.openxmlformats.org/officeDocument/2006/relationships/customXml" Target="../ink/ink52.xml"/><Relationship Id="rId4" Type="http://schemas.openxmlformats.org/officeDocument/2006/relationships/image" Target="../media/image83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11" Type="http://schemas.openxmlformats.org/officeDocument/2006/relationships/image" Target="../media/image94.emf"/><Relationship Id="rId5" Type="http://schemas.openxmlformats.org/officeDocument/2006/relationships/customXml" Target="../ink/ink55.xml"/><Relationship Id="rId10" Type="http://schemas.openxmlformats.org/officeDocument/2006/relationships/customXml" Target="../ink/ink57.xml"/><Relationship Id="rId4" Type="http://schemas.openxmlformats.org/officeDocument/2006/relationships/image" Target="../media/image89.emf"/><Relationship Id="rId9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CBA373-F669-4C7D-9061-9C490D88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35" y="0"/>
            <a:ext cx="8922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0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1954C9-4658-463B-9888-C2A23305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70" y="0"/>
            <a:ext cx="1030405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8CF2B29-24BD-4A68-AA01-C1863285A841}"/>
                  </a:ext>
                </a:extLst>
              </p14:cNvPr>
              <p14:cNvContentPartPr/>
              <p14:nvPr/>
            </p14:nvContentPartPr>
            <p14:xfrm>
              <a:off x="7586565" y="5580380"/>
              <a:ext cx="2472120" cy="50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8CF2B29-24BD-4A68-AA01-C1863285A8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8565" y="5562380"/>
                <a:ext cx="2507760" cy="86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BB25006-44FB-427E-8E82-81BF4C4A5D91}"/>
              </a:ext>
            </a:extLst>
          </p:cNvPr>
          <p:cNvSpPr txBox="1"/>
          <p:nvPr/>
        </p:nvSpPr>
        <p:spPr>
          <a:xfrm>
            <a:off x="2692959" y="4168494"/>
            <a:ext cx="510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这里的</a:t>
            </a:r>
            <a:r>
              <a:rPr lang="en-US" altLang="zh-CN" b="1" dirty="0"/>
              <a:t>n</a:t>
            </a:r>
            <a:r>
              <a:rPr lang="zh-CN" altLang="en-US" b="1" dirty="0"/>
              <a:t>和</a:t>
            </a:r>
            <a:r>
              <a:rPr lang="en-US" altLang="zh-CN" b="1" dirty="0"/>
              <a:t>sum</a:t>
            </a:r>
            <a:r>
              <a:rPr lang="zh-CN" altLang="en-US" b="1" dirty="0"/>
              <a:t>是蓝色的</a:t>
            </a:r>
            <a:r>
              <a:rPr lang="en-US" altLang="zh-CN" b="1" dirty="0"/>
              <a:t>1</a:t>
            </a:r>
            <a:r>
              <a:rPr lang="zh-CN" altLang="en-US" b="1" dirty="0"/>
              <a:t>，数值类型的</a:t>
            </a:r>
            <a:r>
              <a:rPr lang="en-US" altLang="zh-CN" b="1" dirty="0"/>
              <a:t>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6612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6F997D-1B79-4857-9195-7A262CB8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462" y="0"/>
            <a:ext cx="9459066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BBCE9A-487F-473B-AC03-362B8EA6B9BA}"/>
              </a:ext>
            </a:extLst>
          </p:cNvPr>
          <p:cNvSpPr txBox="1"/>
          <p:nvPr/>
        </p:nvSpPr>
        <p:spPr>
          <a:xfrm>
            <a:off x="4350936" y="2893925"/>
            <a:ext cx="3979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当选择了</a:t>
            </a:r>
            <a:r>
              <a:rPr lang="en-US" altLang="zh-CN" dirty="0"/>
              <a:t>2</a:t>
            </a:r>
            <a:r>
              <a:rPr lang="zh-CN" altLang="en-US" dirty="0"/>
              <a:t>之后，就是字符串类型的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自然会进行字符串的拼接</a:t>
            </a:r>
          </a:p>
        </p:txBody>
      </p:sp>
    </p:spTree>
    <p:extLst>
      <p:ext uri="{BB962C8B-B14F-4D97-AF65-F5344CB8AC3E}">
        <p14:creationId xmlns:p14="http://schemas.microsoft.com/office/powerpoint/2010/main" val="48647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CDD0CF-8FDF-466F-AE35-803BE5C8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71" y="768151"/>
            <a:ext cx="7674005" cy="3955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E936A6C-EE9A-475F-9936-CA1BAE8E21C3}"/>
                  </a:ext>
                </a:extLst>
              </p14:cNvPr>
              <p14:cNvContentPartPr/>
              <p14:nvPr/>
            </p14:nvContentPartPr>
            <p14:xfrm>
              <a:off x="5257725" y="2074700"/>
              <a:ext cx="754200" cy="1134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E936A6C-EE9A-475F-9936-CA1BAE8E21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9725" y="2056700"/>
                <a:ext cx="789840" cy="1170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777ED9D-15A1-452A-9F0C-1FF84DFF4D70}"/>
              </a:ext>
            </a:extLst>
          </p:cNvPr>
          <p:cNvSpPr txBox="1"/>
          <p:nvPr/>
        </p:nvSpPr>
        <p:spPr>
          <a:xfrm>
            <a:off x="3235569" y="4833257"/>
            <a:ext cx="670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刚上来的</a:t>
            </a:r>
            <a:r>
              <a:rPr lang="en-US" altLang="zh-CN" dirty="0"/>
              <a:t>n</a:t>
            </a:r>
            <a:r>
              <a:rPr lang="zh-CN" altLang="en-US" dirty="0"/>
              <a:t>是</a:t>
            </a:r>
            <a:r>
              <a:rPr lang="en-US" altLang="zh-CN" dirty="0"/>
              <a:t>data</a:t>
            </a:r>
            <a:r>
              <a:rPr lang="zh-CN" altLang="en-US" dirty="0"/>
              <a:t>中的</a:t>
            </a:r>
            <a:r>
              <a:rPr lang="en-US" altLang="zh-CN" dirty="0"/>
              <a:t>1</a:t>
            </a:r>
          </a:p>
          <a:p>
            <a:endParaRPr lang="en-US" altLang="zh-CN" dirty="0"/>
          </a:p>
          <a:p>
            <a:r>
              <a:rPr lang="zh-CN" altLang="en-US" dirty="0"/>
              <a:t>都是字符串类型的数字</a:t>
            </a:r>
          </a:p>
        </p:txBody>
      </p:sp>
    </p:spTree>
    <p:extLst>
      <p:ext uri="{BB962C8B-B14F-4D97-AF65-F5344CB8AC3E}">
        <p14:creationId xmlns:p14="http://schemas.microsoft.com/office/powerpoint/2010/main" val="100844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4E4366-B42D-4118-91D4-01100C273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51" y="368982"/>
            <a:ext cx="10524132" cy="3909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506B78-EEDD-4043-BFA3-C4B87F48F793}"/>
                  </a:ext>
                </a:extLst>
              </p14:cNvPr>
              <p14:cNvContentPartPr/>
              <p14:nvPr/>
            </p14:nvContentPartPr>
            <p14:xfrm>
              <a:off x="6471285" y="2270900"/>
              <a:ext cx="1055160" cy="37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506B78-EEDD-4043-BFA3-C4B87F48F7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285" y="2252900"/>
                <a:ext cx="10908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B2C7B89-F8F1-4CA3-956E-C3CDB22DC664}"/>
                  </a:ext>
                </a:extLst>
              </p14:cNvPr>
              <p14:cNvContentPartPr/>
              <p14:nvPr/>
            </p14:nvContentPartPr>
            <p14:xfrm>
              <a:off x="6591885" y="2448020"/>
              <a:ext cx="703440" cy="54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B2C7B89-F8F1-4CA3-956E-C3CDB22DC6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3885" y="2430020"/>
                <a:ext cx="739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646FF16-BF39-46DC-8D68-9A151886C848}"/>
                  </a:ext>
                </a:extLst>
              </p14:cNvPr>
              <p14:cNvContentPartPr/>
              <p14:nvPr/>
            </p14:nvContentPartPr>
            <p14:xfrm>
              <a:off x="6521325" y="2772380"/>
              <a:ext cx="995040" cy="21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646FF16-BF39-46DC-8D68-9A151886C8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03325" y="2754380"/>
                <a:ext cx="103068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E12006B-D4C6-46CD-9B7A-2035522EFF5E}"/>
              </a:ext>
            </a:extLst>
          </p:cNvPr>
          <p:cNvSpPr txBox="1"/>
          <p:nvPr/>
        </p:nvSpPr>
        <p:spPr>
          <a:xfrm>
            <a:off x="2813538" y="4642338"/>
            <a:ext cx="757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加上冒号之后，引号中的内容就是  </a:t>
            </a:r>
            <a:r>
              <a:rPr lang="en-US" altLang="zh-CN" dirty="0" err="1"/>
              <a:t>js</a:t>
            </a:r>
            <a:r>
              <a:rPr lang="zh-CN" altLang="en-US" dirty="0"/>
              <a:t>表达式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自然就是数字类型</a:t>
            </a:r>
          </a:p>
        </p:txBody>
      </p:sp>
    </p:spTree>
    <p:extLst>
      <p:ext uri="{BB962C8B-B14F-4D97-AF65-F5344CB8AC3E}">
        <p14:creationId xmlns:p14="http://schemas.microsoft.com/office/powerpoint/2010/main" val="3471728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E07F48-E0F4-45CF-9604-E08787E0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24" y="692859"/>
            <a:ext cx="6348010" cy="3261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D1B1024-CFED-4059-A3C6-B93F0CBECC0A}"/>
                  </a:ext>
                </a:extLst>
              </p14:cNvPr>
              <p14:cNvContentPartPr/>
              <p14:nvPr/>
            </p14:nvContentPartPr>
            <p14:xfrm>
              <a:off x="3898725" y="2391500"/>
              <a:ext cx="1658520" cy="130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D1B1024-CFED-4059-A3C6-B93F0CBECC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0725" y="2373500"/>
                <a:ext cx="1694160" cy="165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78B1CE5-3A24-473D-8387-DC7D00DC0D71}"/>
              </a:ext>
            </a:extLst>
          </p:cNvPr>
          <p:cNvSpPr txBox="1"/>
          <p:nvPr/>
        </p:nvSpPr>
        <p:spPr>
          <a:xfrm>
            <a:off x="2471895" y="4531807"/>
            <a:ext cx="661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number</a:t>
            </a:r>
            <a:r>
              <a:rPr lang="zh-CN" altLang="en-US" dirty="0"/>
              <a:t>修饰符也能解决</a:t>
            </a:r>
          </a:p>
        </p:txBody>
      </p:sp>
    </p:spTree>
    <p:extLst>
      <p:ext uri="{BB962C8B-B14F-4D97-AF65-F5344CB8AC3E}">
        <p14:creationId xmlns:p14="http://schemas.microsoft.com/office/powerpoint/2010/main" val="17618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177C8C-DEBF-4279-99D1-AB34711E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13" y="0"/>
            <a:ext cx="8725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3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DE7872-B6B9-4D92-8962-5B24F1C8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050" y="956095"/>
            <a:ext cx="8077900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64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B733A0-AB36-4992-A6E4-4A3E96DC8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75909"/>
            <a:ext cx="10684166" cy="67061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B2F0A4-014F-4204-BDE0-B2E6BB4BB17E}"/>
              </a:ext>
            </a:extLst>
          </p:cNvPr>
          <p:cNvSpPr txBox="1"/>
          <p:nvPr/>
        </p:nvSpPr>
        <p:spPr>
          <a:xfrm>
            <a:off x="914400" y="452176"/>
            <a:ext cx="355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把数据放到</a:t>
            </a:r>
            <a:r>
              <a:rPr lang="en-US" altLang="zh-CN" dirty="0" err="1"/>
              <a:t>vuex</a:t>
            </a:r>
            <a:r>
              <a:rPr lang="zh-CN" altLang="en-US" dirty="0"/>
              <a:t>中就是把数据存到</a:t>
            </a:r>
            <a:r>
              <a:rPr lang="en-US" altLang="zh-CN" dirty="0"/>
              <a:t>state</a:t>
            </a:r>
            <a:r>
              <a:rPr lang="zh-CN" altLang="en-US" dirty="0"/>
              <a:t>对象中</a:t>
            </a:r>
          </a:p>
        </p:txBody>
      </p:sp>
    </p:spTree>
    <p:extLst>
      <p:ext uri="{BB962C8B-B14F-4D97-AF65-F5344CB8AC3E}">
        <p14:creationId xmlns:p14="http://schemas.microsoft.com/office/powerpoint/2010/main" val="16510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3861DC-B7C3-49F4-B8BC-0229DBD1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2" y="251184"/>
            <a:ext cx="9640135" cy="63556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2661CF-7892-4965-92CD-23302918DC9D}"/>
              </a:ext>
            </a:extLst>
          </p:cNvPr>
          <p:cNvSpPr txBox="1"/>
          <p:nvPr/>
        </p:nvSpPr>
        <p:spPr>
          <a:xfrm>
            <a:off x="3054699" y="5546691"/>
            <a:ext cx="219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渲染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A8663D-8EE0-45F6-A7EA-80C773C253AD}"/>
              </a:ext>
            </a:extLst>
          </p:cNvPr>
          <p:cNvSpPr txBox="1"/>
          <p:nvPr/>
        </p:nvSpPr>
        <p:spPr>
          <a:xfrm>
            <a:off x="6712299" y="5647174"/>
            <a:ext cx="109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加工</a:t>
            </a:r>
          </a:p>
        </p:txBody>
      </p:sp>
    </p:spTree>
    <p:extLst>
      <p:ext uri="{BB962C8B-B14F-4D97-AF65-F5344CB8AC3E}">
        <p14:creationId xmlns:p14="http://schemas.microsoft.com/office/powerpoint/2010/main" val="185908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E09F17-23B8-4839-A809-14196AE7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57" y="0"/>
            <a:ext cx="971928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7B9A83-8FA0-4695-8D1B-952B2DE311B5}"/>
              </a:ext>
            </a:extLst>
          </p:cNvPr>
          <p:cNvSpPr txBox="1"/>
          <p:nvPr/>
        </p:nvSpPr>
        <p:spPr>
          <a:xfrm>
            <a:off x="552659" y="381837"/>
            <a:ext cx="278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有种多余的感觉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485173-9DB6-4F4C-93C7-A65B3D956F60}"/>
              </a:ext>
            </a:extLst>
          </p:cNvPr>
          <p:cNvSpPr txBox="1"/>
          <p:nvPr/>
        </p:nvSpPr>
        <p:spPr>
          <a:xfrm>
            <a:off x="6370655" y="140677"/>
            <a:ext cx="234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后端接口</a:t>
            </a:r>
          </a:p>
        </p:txBody>
      </p:sp>
    </p:spTree>
    <p:extLst>
      <p:ext uri="{BB962C8B-B14F-4D97-AF65-F5344CB8AC3E}">
        <p14:creationId xmlns:p14="http://schemas.microsoft.com/office/powerpoint/2010/main" val="187641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BAC102-BF50-40D0-B3A5-B61F418A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365"/>
            <a:ext cx="12192000" cy="62012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5D16F9-115F-4306-925B-A8D80C530812}"/>
              </a:ext>
            </a:extLst>
          </p:cNvPr>
          <p:cNvSpPr txBox="1"/>
          <p:nvPr/>
        </p:nvSpPr>
        <p:spPr>
          <a:xfrm>
            <a:off x="7375490" y="1507253"/>
            <a:ext cx="425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这个是</a:t>
            </a:r>
            <a:r>
              <a:rPr lang="en-US" altLang="zh-CN" b="1" dirty="0">
                <a:solidFill>
                  <a:srgbClr val="FF0000"/>
                </a:solidFill>
              </a:rPr>
              <a:t>b  c  d</a:t>
            </a:r>
            <a:r>
              <a:rPr lang="zh-CN" altLang="en-US" b="1" dirty="0">
                <a:solidFill>
                  <a:srgbClr val="FF0000"/>
                </a:solidFill>
              </a:rPr>
              <a:t>组件接受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组件的数据</a:t>
            </a:r>
          </a:p>
        </p:txBody>
      </p:sp>
    </p:spTree>
    <p:extLst>
      <p:ext uri="{BB962C8B-B14F-4D97-AF65-F5344CB8AC3E}">
        <p14:creationId xmlns:p14="http://schemas.microsoft.com/office/powerpoint/2010/main" val="1159871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E0A246-43A4-46CE-B87A-5432D76B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68" y="7323"/>
            <a:ext cx="10425063" cy="6843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EC5A61-CE47-402F-A3D5-30BF593CA457}"/>
              </a:ext>
            </a:extLst>
          </p:cNvPr>
          <p:cNvSpPr txBox="1"/>
          <p:nvPr/>
        </p:nvSpPr>
        <p:spPr>
          <a:xfrm>
            <a:off x="70338" y="321547"/>
            <a:ext cx="4320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如果在</a:t>
            </a:r>
            <a:r>
              <a:rPr lang="en-US" altLang="zh-CN" b="1" dirty="0">
                <a:solidFill>
                  <a:srgbClr val="FF0000"/>
                </a:solidFill>
              </a:rPr>
              <a:t>dispatch</a:t>
            </a:r>
            <a:r>
              <a:rPr lang="zh-CN" altLang="en-US" b="1" dirty="0">
                <a:solidFill>
                  <a:srgbClr val="FF0000"/>
                </a:solidFill>
              </a:rPr>
              <a:t>时，只说明动作类型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没指定值，在</a:t>
            </a:r>
            <a:r>
              <a:rPr lang="en-US" altLang="zh-CN" b="1" dirty="0">
                <a:solidFill>
                  <a:srgbClr val="FF0000"/>
                </a:solidFill>
              </a:rPr>
              <a:t>actions</a:t>
            </a:r>
            <a:r>
              <a:rPr lang="zh-CN" altLang="en-US" b="1" dirty="0">
                <a:solidFill>
                  <a:srgbClr val="FF0000"/>
                </a:solidFill>
              </a:rPr>
              <a:t>中就通过后端接口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向后端的服务器请求数据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完成后在</a:t>
            </a:r>
            <a:r>
              <a:rPr lang="en-US" altLang="zh-CN" b="1" dirty="0">
                <a:solidFill>
                  <a:srgbClr val="FF0000"/>
                </a:solidFill>
              </a:rPr>
              <a:t>commit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78A3015-F709-4367-8EE9-90DC72337CA0}"/>
                  </a:ext>
                </a:extLst>
              </p14:cNvPr>
              <p14:cNvContentPartPr/>
              <p14:nvPr/>
            </p14:nvContentPartPr>
            <p14:xfrm>
              <a:off x="5998965" y="914420"/>
              <a:ext cx="2160720" cy="1356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78A3015-F709-4367-8EE9-90DC72337C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0965" y="896420"/>
                <a:ext cx="2196360" cy="1392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8441DFD-130A-4D5B-BE1D-D719DF9C14DE}"/>
              </a:ext>
            </a:extLst>
          </p:cNvPr>
          <p:cNvSpPr txBox="1"/>
          <p:nvPr/>
        </p:nvSpPr>
        <p:spPr>
          <a:xfrm>
            <a:off x="7244862" y="54508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在这发送</a:t>
            </a:r>
            <a:r>
              <a:rPr lang="en-US" altLang="zh-CN" b="1" dirty="0">
                <a:solidFill>
                  <a:srgbClr val="00B050"/>
                </a:solidFill>
              </a:rPr>
              <a:t>ajax</a:t>
            </a:r>
            <a:r>
              <a:rPr lang="zh-CN" altLang="en-US" b="1" dirty="0">
                <a:solidFill>
                  <a:srgbClr val="00B050"/>
                </a:solidFill>
              </a:rPr>
              <a:t>请求！！！！</a:t>
            </a:r>
          </a:p>
        </p:txBody>
      </p:sp>
    </p:spTree>
    <p:extLst>
      <p:ext uri="{BB962C8B-B14F-4D97-AF65-F5344CB8AC3E}">
        <p14:creationId xmlns:p14="http://schemas.microsoft.com/office/powerpoint/2010/main" val="268596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B00FD9-40DE-4369-8AE6-3A84BE36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67" y="184993"/>
            <a:ext cx="9381033" cy="62870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A6497D-E870-49AB-8FCC-08B7A73629F0}"/>
              </a:ext>
            </a:extLst>
          </p:cNvPr>
          <p:cNvSpPr txBox="1"/>
          <p:nvPr/>
        </p:nvSpPr>
        <p:spPr>
          <a:xfrm>
            <a:off x="150725" y="452176"/>
            <a:ext cx="3376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如果第二个参数中值已经明确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不需要进行</a:t>
            </a:r>
            <a:r>
              <a:rPr lang="en-US" altLang="zh-CN" b="1" dirty="0">
                <a:solidFill>
                  <a:srgbClr val="FF0000"/>
                </a:solidFill>
              </a:rPr>
              <a:t>ajax</a:t>
            </a:r>
            <a:r>
              <a:rPr lang="zh-CN" altLang="en-US" b="1" dirty="0">
                <a:solidFill>
                  <a:srgbClr val="FF0000"/>
                </a:solidFill>
              </a:rPr>
              <a:t>请求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就不需要</a:t>
            </a:r>
            <a:r>
              <a:rPr lang="en-US" altLang="zh-CN" b="1" dirty="0">
                <a:solidFill>
                  <a:srgbClr val="FF0000"/>
                </a:solidFill>
              </a:rPr>
              <a:t>dispatch</a:t>
            </a:r>
            <a:r>
              <a:rPr lang="zh-CN" altLang="en-US" b="1" dirty="0">
                <a:solidFill>
                  <a:srgbClr val="FF0000"/>
                </a:solidFill>
              </a:rPr>
              <a:t>到</a:t>
            </a:r>
            <a:r>
              <a:rPr lang="en-US" altLang="zh-CN" b="1" dirty="0">
                <a:solidFill>
                  <a:srgbClr val="FF0000"/>
                </a:solidFill>
              </a:rPr>
              <a:t>actions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直接</a:t>
            </a:r>
            <a:r>
              <a:rPr lang="en-US" altLang="zh-CN" b="1" dirty="0">
                <a:solidFill>
                  <a:srgbClr val="FF0000"/>
                </a:solidFill>
              </a:rPr>
              <a:t>commit</a:t>
            </a:r>
            <a:r>
              <a:rPr lang="zh-CN" altLang="en-US" b="1" dirty="0">
                <a:solidFill>
                  <a:srgbClr val="FF0000"/>
                </a:solidFill>
              </a:rPr>
              <a:t>即可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26B080-78A7-4A69-8661-F608AA6BA001}"/>
              </a:ext>
            </a:extLst>
          </p:cNvPr>
          <p:cNvSpPr txBox="1"/>
          <p:nvPr/>
        </p:nvSpPr>
        <p:spPr>
          <a:xfrm>
            <a:off x="2622620" y="5647174"/>
            <a:ext cx="841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Mutations</a:t>
            </a:r>
            <a:r>
              <a:rPr lang="zh-CN" altLang="en-US" b="1" dirty="0">
                <a:solidFill>
                  <a:srgbClr val="FF0000"/>
                </a:solidFill>
              </a:rPr>
              <a:t>才是真正帮你修改加工数据的人</a:t>
            </a:r>
          </a:p>
        </p:txBody>
      </p:sp>
    </p:spTree>
    <p:extLst>
      <p:ext uri="{BB962C8B-B14F-4D97-AF65-F5344CB8AC3E}">
        <p14:creationId xmlns:p14="http://schemas.microsoft.com/office/powerpoint/2010/main" val="2845353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6DC73C-F818-4C9D-980E-CEFBB8CC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5" y="235943"/>
            <a:ext cx="9579170" cy="63861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E3F9D2-09A2-416F-8745-0AA0FFD5C9F9}"/>
              </a:ext>
            </a:extLst>
          </p:cNvPr>
          <p:cNvSpPr txBox="1"/>
          <p:nvPr/>
        </p:nvSpPr>
        <p:spPr>
          <a:xfrm>
            <a:off x="472272" y="197345"/>
            <a:ext cx="798844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</a:t>
            </a:r>
            <a:r>
              <a:rPr lang="en-US" altLang="zh-CN" b="1" dirty="0">
                <a:solidFill>
                  <a:srgbClr val="FF0000"/>
                </a:solidFill>
              </a:rPr>
              <a:t>dispatch</a:t>
            </a:r>
            <a:r>
              <a:rPr lang="zh-CN" altLang="en-US" b="1" dirty="0">
                <a:solidFill>
                  <a:srgbClr val="FF0000"/>
                </a:solidFill>
              </a:rPr>
              <a:t>中的第二个形参没有数据时，必须要经过</a:t>
            </a:r>
            <a:r>
              <a:rPr lang="en-US" altLang="zh-CN" b="1" dirty="0">
                <a:solidFill>
                  <a:srgbClr val="FF0000"/>
                </a:solidFill>
              </a:rPr>
              <a:t>actions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如果有业务逻辑的时候（奇数的时候再加，等一等再加）必须要经过</a:t>
            </a:r>
            <a:r>
              <a:rPr lang="en-US" altLang="zh-CN" b="1" dirty="0">
                <a:solidFill>
                  <a:srgbClr val="FF0000"/>
                </a:solidFill>
              </a:rPr>
              <a:t>actions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2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A8E90F-8EA4-4E50-BD56-486B8B13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12" y="0"/>
            <a:ext cx="9152413" cy="67747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9B81FD-E533-4365-A12C-C1C576FCB57E}"/>
              </a:ext>
            </a:extLst>
          </p:cNvPr>
          <p:cNvSpPr txBox="1"/>
          <p:nvPr/>
        </p:nvSpPr>
        <p:spPr>
          <a:xfrm>
            <a:off x="6089301" y="361741"/>
            <a:ext cx="516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Store</a:t>
            </a:r>
            <a:r>
              <a:rPr lang="zh-CN" altLang="en-US" dirty="0"/>
              <a:t>去管理这三个对象</a:t>
            </a:r>
          </a:p>
        </p:txBody>
      </p:sp>
    </p:spTree>
    <p:extLst>
      <p:ext uri="{BB962C8B-B14F-4D97-AF65-F5344CB8AC3E}">
        <p14:creationId xmlns:p14="http://schemas.microsoft.com/office/powerpoint/2010/main" val="1412048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117235-F60E-4B11-B852-1E1ECF43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399787"/>
            <a:ext cx="9297206" cy="60584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B16BA3-E944-4FBF-A2AF-20E8A7451125}"/>
              </a:ext>
            </a:extLst>
          </p:cNvPr>
          <p:cNvSpPr txBox="1"/>
          <p:nvPr/>
        </p:nvSpPr>
        <p:spPr>
          <a:xfrm>
            <a:off x="291402" y="472273"/>
            <a:ext cx="387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这三个必须通过</a:t>
            </a:r>
            <a:r>
              <a:rPr lang="en-US" altLang="zh-CN" dirty="0"/>
              <a:t>store</a:t>
            </a:r>
            <a:r>
              <a:rPr lang="zh-CN" altLang="en-US" dirty="0"/>
              <a:t>的调用才能实现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6F4F5C-5E69-4934-AB3C-DEA44B51B799}"/>
              </a:ext>
            </a:extLst>
          </p:cNvPr>
          <p:cNvSpPr txBox="1"/>
          <p:nvPr/>
        </p:nvSpPr>
        <p:spPr>
          <a:xfrm>
            <a:off x="663191" y="5787851"/>
            <a:ext cx="666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这三个都是对象类型的数据</a:t>
            </a:r>
            <a:r>
              <a:rPr lang="en-US" altLang="zh-CN" dirty="0"/>
              <a:t>	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5F333-AD9D-4F83-8E2F-5A6F9DB03D3E}"/>
              </a:ext>
            </a:extLst>
          </p:cNvPr>
          <p:cNvSpPr txBox="1"/>
          <p:nvPr/>
        </p:nvSpPr>
        <p:spPr>
          <a:xfrm>
            <a:off x="8521002" y="2280976"/>
            <a:ext cx="321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都要经过</a:t>
            </a:r>
            <a:r>
              <a:rPr lang="en-US" altLang="zh-CN" dirty="0"/>
              <a:t>store</a:t>
            </a:r>
            <a:r>
              <a:rPr lang="zh-CN" altLang="en-US" dirty="0"/>
              <a:t>的领导</a:t>
            </a:r>
          </a:p>
        </p:txBody>
      </p:sp>
    </p:spTree>
    <p:extLst>
      <p:ext uri="{BB962C8B-B14F-4D97-AF65-F5344CB8AC3E}">
        <p14:creationId xmlns:p14="http://schemas.microsoft.com/office/powerpoint/2010/main" val="190705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FB4DCF-53D0-485D-8201-DDA0FA18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388" y="616976"/>
            <a:ext cx="4877223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0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E92780-298C-41C9-8970-E61B2FE8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41" y="989890"/>
            <a:ext cx="10562235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4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1C24B8-4890-4FE1-ABA4-70EBEDB6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78" y="0"/>
            <a:ext cx="704644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5D91B07-0F2E-4BD9-9D40-A4975C349A96}"/>
                  </a:ext>
                </a:extLst>
              </p14:cNvPr>
              <p14:cNvContentPartPr/>
              <p14:nvPr/>
            </p14:nvContentPartPr>
            <p14:xfrm>
              <a:off x="5647245" y="2387540"/>
              <a:ext cx="2261160" cy="54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5D91B07-0F2E-4BD9-9D40-A4975C349A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9245" y="2369540"/>
                <a:ext cx="22968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14C01AD-4E84-4EF5-A1C7-5B7857B3579E}"/>
                  </a:ext>
                </a:extLst>
              </p14:cNvPr>
              <p14:cNvContentPartPr/>
              <p14:nvPr/>
            </p14:nvContentPartPr>
            <p14:xfrm>
              <a:off x="5788005" y="3547100"/>
              <a:ext cx="1557720" cy="504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14C01AD-4E84-4EF5-A1C7-5B7857B357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0005" y="3529100"/>
                <a:ext cx="15933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BB4DAA2-04FC-417A-9BA9-8F8101F85EC9}"/>
                  </a:ext>
                </a:extLst>
              </p14:cNvPr>
              <p14:cNvContentPartPr/>
              <p14:nvPr/>
            </p14:nvContentPartPr>
            <p14:xfrm>
              <a:off x="6139365" y="4808900"/>
              <a:ext cx="1558080" cy="64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BB4DAA2-04FC-417A-9BA9-8F8101F85E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1365" y="4790900"/>
                <a:ext cx="159372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432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4E0D44-6BEC-4047-8677-DAAF77D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8967" cy="60660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A8AF32-1B82-4385-A3F2-3288C5279416}"/>
              </a:ext>
            </a:extLst>
          </p:cNvPr>
          <p:cNvSpPr txBox="1"/>
          <p:nvPr/>
        </p:nvSpPr>
        <p:spPr>
          <a:xfrm>
            <a:off x="4200211" y="6240026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组件的示例对象身上也都</a:t>
            </a:r>
            <a:r>
              <a:rPr lang="en-US" altLang="zh-CN" dirty="0"/>
              <a:t>store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5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DE2A20-6EAE-4E3F-8584-6E9D0BE2E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98" y="0"/>
            <a:ext cx="1091322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2B207D5-ECB0-447D-90E7-F3D43359CB3C}"/>
                  </a:ext>
                </a:extLst>
              </p14:cNvPr>
              <p14:cNvContentPartPr/>
              <p14:nvPr/>
            </p14:nvContentPartPr>
            <p14:xfrm>
              <a:off x="5245125" y="4112300"/>
              <a:ext cx="2051640" cy="380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2B207D5-ECB0-447D-90E7-F3D43359CB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7125" y="4094300"/>
                <a:ext cx="2087280" cy="4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90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566D64-A7EE-4373-BC96-BCC918C8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8EFD1F-A297-4FEC-B8FC-95D90B93539D}"/>
              </a:ext>
            </a:extLst>
          </p:cNvPr>
          <p:cNvSpPr txBox="1"/>
          <p:nvPr/>
        </p:nvSpPr>
        <p:spPr>
          <a:xfrm>
            <a:off x="6099349" y="133643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  C  D</a:t>
            </a:r>
            <a:r>
              <a:rPr lang="zh-CN" altLang="en-US" dirty="0">
                <a:solidFill>
                  <a:srgbClr val="FF0000"/>
                </a:solidFill>
              </a:rPr>
              <a:t>组件修改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组件中的数据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4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81915F-4950-4541-85CD-E19A6831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00" y="0"/>
            <a:ext cx="611428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BC5B9C0-0A78-4C27-AE50-2FF3B3655039}"/>
                  </a:ext>
                </a:extLst>
              </p14:cNvPr>
              <p14:cNvContentPartPr/>
              <p14:nvPr/>
            </p14:nvContentPartPr>
            <p14:xfrm>
              <a:off x="3245685" y="540740"/>
              <a:ext cx="1015200" cy="33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BC5B9C0-0A78-4C27-AE50-2FF3B36550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7685" y="522740"/>
                <a:ext cx="10508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C4620C8-8A26-48D3-A295-593FD0C5F839}"/>
                  </a:ext>
                </a:extLst>
              </p14:cNvPr>
              <p14:cNvContentPartPr/>
              <p14:nvPr/>
            </p14:nvContentPartPr>
            <p14:xfrm>
              <a:off x="1125285" y="5150180"/>
              <a:ext cx="703800" cy="230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C4620C8-8A26-48D3-A295-593FD0C5F8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285" y="5132180"/>
                <a:ext cx="739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28B978D-9DC2-4364-8AAE-761D796C4130}"/>
                  </a:ext>
                </a:extLst>
              </p14:cNvPr>
              <p14:cNvContentPartPr/>
              <p14:nvPr/>
            </p14:nvContentPartPr>
            <p14:xfrm>
              <a:off x="1376565" y="5352500"/>
              <a:ext cx="763920" cy="24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28B978D-9DC2-4364-8AAE-761D796C41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8565" y="5334500"/>
                <a:ext cx="799560" cy="604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99FC94D-ED00-4557-8C35-3BCBFCC60215}"/>
              </a:ext>
            </a:extLst>
          </p:cNvPr>
          <p:cNvSpPr txBox="1"/>
          <p:nvPr/>
        </p:nvSpPr>
        <p:spPr>
          <a:xfrm>
            <a:off x="7003701" y="1245996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store/index.js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994185-940B-48DF-B516-B7BA0A30B9E4}"/>
              </a:ext>
            </a:extLst>
          </p:cNvPr>
          <p:cNvSpPr txBox="1"/>
          <p:nvPr/>
        </p:nvSpPr>
        <p:spPr>
          <a:xfrm>
            <a:off x="7104185" y="2582426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见</a:t>
            </a:r>
            <a:r>
              <a:rPr lang="en-US" altLang="zh-CN" dirty="0"/>
              <a:t>store</a:t>
            </a:r>
            <a:r>
              <a:rPr lang="zh-CN" altLang="en-US" dirty="0"/>
              <a:t>者   就当是   见</a:t>
            </a:r>
            <a:r>
              <a:rPr lang="en-US" altLang="zh-CN" dirty="0" err="1"/>
              <a:t>vuex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66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8263EF-9BA0-4C0D-8E30-82BEC77C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70" y="0"/>
            <a:ext cx="7346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5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01E93E-22E9-4596-B2DC-9EA25206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289288"/>
            <a:ext cx="9624894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84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810303-5EB7-430C-9244-73E02E3C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34" y="0"/>
            <a:ext cx="754933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D4F9F91-F3F6-426D-B064-EEB53EC729E4}"/>
                  </a:ext>
                </a:extLst>
              </p14:cNvPr>
              <p14:cNvContentPartPr/>
              <p14:nvPr/>
            </p14:nvContentPartPr>
            <p14:xfrm>
              <a:off x="6259965" y="2944100"/>
              <a:ext cx="2693520" cy="87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D4F9F91-F3F6-426D-B064-EEB53EC729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1965" y="2926100"/>
                <a:ext cx="27291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431DC59-5157-4FB5-9997-1C803715E62B}"/>
                  </a:ext>
                </a:extLst>
              </p14:cNvPr>
              <p14:cNvContentPartPr/>
              <p14:nvPr/>
            </p14:nvContentPartPr>
            <p14:xfrm>
              <a:off x="6330525" y="5389580"/>
              <a:ext cx="1015200" cy="56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431DC59-5157-4FB5-9997-1C803715E6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2525" y="5371580"/>
                <a:ext cx="105084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1B5BA36-5E69-4967-B717-A4BFC158DDF3}"/>
              </a:ext>
            </a:extLst>
          </p:cNvPr>
          <p:cNvSpPr txBox="1"/>
          <p:nvPr/>
        </p:nvSpPr>
        <p:spPr>
          <a:xfrm>
            <a:off x="130629" y="974690"/>
            <a:ext cx="190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108</a:t>
            </a:r>
          </a:p>
          <a:p>
            <a:endParaRPr lang="en-US" altLang="zh-CN" dirty="0"/>
          </a:p>
          <a:p>
            <a:r>
              <a:rPr lang="en-US" altLang="zh-CN" dirty="0"/>
              <a:t>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938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1DA787-F0BF-4E85-8612-C9CD80DEF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193" y="0"/>
            <a:ext cx="729961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D5D98BE-0EBD-420D-96BB-8CC55E29BFDE}"/>
                  </a:ext>
                </a:extLst>
              </p14:cNvPr>
              <p14:cNvContentPartPr/>
              <p14:nvPr/>
            </p14:nvContentPartPr>
            <p14:xfrm>
              <a:off x="6019125" y="700220"/>
              <a:ext cx="713520" cy="23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D5D98BE-0EBD-420D-96BB-8CC55E29BF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1125" y="682220"/>
                <a:ext cx="749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10B3ECA-2F85-4716-B194-B4765692F266}"/>
                  </a:ext>
                </a:extLst>
              </p14:cNvPr>
              <p14:cNvContentPartPr/>
              <p14:nvPr/>
            </p14:nvContentPartPr>
            <p14:xfrm>
              <a:off x="3507045" y="5208500"/>
              <a:ext cx="1045080" cy="40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10B3ECA-2F85-4716-B194-B4765692F2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9045" y="5190500"/>
                <a:ext cx="1080720" cy="76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D7A28AB-29BC-4651-A7CC-95BE27279604}"/>
              </a:ext>
            </a:extLst>
          </p:cNvPr>
          <p:cNvSpPr txBox="1"/>
          <p:nvPr/>
        </p:nvSpPr>
        <p:spPr>
          <a:xfrm>
            <a:off x="0" y="1416818"/>
            <a:ext cx="2446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只想在</a:t>
            </a:r>
            <a:r>
              <a:rPr lang="en-US" altLang="zh-CN" dirty="0"/>
              <a:t>main.js</a:t>
            </a:r>
            <a:r>
              <a:rPr lang="zh-CN" altLang="en-US" dirty="0"/>
              <a:t>中执行</a:t>
            </a:r>
            <a:r>
              <a:rPr lang="en-US" altLang="zh-CN" dirty="0"/>
              <a:t>text1.js</a:t>
            </a:r>
          </a:p>
          <a:p>
            <a:endParaRPr lang="en-US" altLang="zh-CN" dirty="0"/>
          </a:p>
          <a:p>
            <a:r>
              <a:rPr lang="zh-CN" altLang="en-US" dirty="0"/>
              <a:t>不用写复杂</a:t>
            </a:r>
          </a:p>
        </p:txBody>
      </p:sp>
    </p:spTree>
    <p:extLst>
      <p:ext uri="{BB962C8B-B14F-4D97-AF65-F5344CB8AC3E}">
        <p14:creationId xmlns:p14="http://schemas.microsoft.com/office/powerpoint/2010/main" val="4013892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E9754A-1587-460A-A02D-C718F67C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82388" cy="42294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FD3ABF-E1BB-46C3-86B8-603F5CF0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72" y="3394387"/>
            <a:ext cx="5989839" cy="26215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A838D3-283E-4766-BE1B-BC2A2B52864B}"/>
              </a:ext>
            </a:extLst>
          </p:cNvPr>
          <p:cNvSpPr txBox="1"/>
          <p:nvPr/>
        </p:nvSpPr>
        <p:spPr>
          <a:xfrm>
            <a:off x="401934" y="2773345"/>
            <a:ext cx="187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32BC76-602E-4F28-B498-E79937E79BC8}"/>
              </a:ext>
            </a:extLst>
          </p:cNvPr>
          <p:cNvSpPr txBox="1"/>
          <p:nvPr/>
        </p:nvSpPr>
        <p:spPr>
          <a:xfrm>
            <a:off x="7254910" y="663191"/>
            <a:ext cx="42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永远都是先执行</a:t>
            </a:r>
            <a:r>
              <a:rPr lang="en-US" altLang="zh-CN" dirty="0"/>
              <a:t>import</a:t>
            </a:r>
            <a:r>
              <a:rPr lang="zh-CN" altLang="en-US" dirty="0"/>
              <a:t>的内容</a:t>
            </a:r>
          </a:p>
        </p:txBody>
      </p:sp>
    </p:spTree>
    <p:extLst>
      <p:ext uri="{BB962C8B-B14F-4D97-AF65-F5344CB8AC3E}">
        <p14:creationId xmlns:p14="http://schemas.microsoft.com/office/powerpoint/2010/main" val="2837700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EF42DE3-94BB-4409-90B4-66D0A32B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79" y="267101"/>
            <a:ext cx="7971211" cy="62032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7DE868-3C7E-4573-B02B-82B699054E64}"/>
              </a:ext>
            </a:extLst>
          </p:cNvPr>
          <p:cNvSpPr txBox="1"/>
          <p:nvPr/>
        </p:nvSpPr>
        <p:spPr>
          <a:xfrm>
            <a:off x="8198938" y="1909187"/>
            <a:ext cx="50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在这指定先执行</a:t>
            </a:r>
            <a:r>
              <a:rPr lang="en-US" altLang="zh-CN" dirty="0" err="1">
                <a:solidFill>
                  <a:srgbClr val="FF0000"/>
                </a:solidFill>
              </a:rPr>
              <a:t>Vue.use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Vuex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CDE2DC5-1B06-4193-AC93-3B0E40DE66E7}"/>
                  </a:ext>
                </a:extLst>
              </p14:cNvPr>
              <p14:cNvContentPartPr/>
              <p14:nvPr/>
            </p14:nvContentPartPr>
            <p14:xfrm>
              <a:off x="5255356" y="1366599"/>
              <a:ext cx="3486960" cy="72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CDE2DC5-1B06-4193-AC93-3B0E40DE66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7356" y="1348599"/>
                <a:ext cx="35226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B133B20-E125-40CA-BE02-EF577D34F313}"/>
                  </a:ext>
                </a:extLst>
              </p14:cNvPr>
              <p14:cNvContentPartPr/>
              <p14:nvPr/>
            </p14:nvContentPartPr>
            <p14:xfrm>
              <a:off x="5868285" y="2421380"/>
              <a:ext cx="1648080" cy="1112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B133B20-E125-40CA-BE02-EF577D34F3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0285" y="2403380"/>
                <a:ext cx="168372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187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FCED61-4BF1-4AB0-949C-04C0E835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85" y="0"/>
            <a:ext cx="1097582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57963E-F17F-4A12-A571-823B7757EDB3}"/>
              </a:ext>
            </a:extLst>
          </p:cNvPr>
          <p:cNvSpPr txBox="1"/>
          <p:nvPr/>
        </p:nvSpPr>
        <p:spPr>
          <a:xfrm>
            <a:off x="251209" y="205991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打印</a:t>
            </a:r>
            <a:r>
              <a:rPr lang="en-US" altLang="zh-CN" dirty="0"/>
              <a:t>APP</a:t>
            </a:r>
            <a:r>
              <a:rPr lang="zh-CN" altLang="en-US" dirty="0"/>
              <a:t>的实例对象</a:t>
            </a:r>
          </a:p>
        </p:txBody>
      </p:sp>
    </p:spTree>
    <p:extLst>
      <p:ext uri="{BB962C8B-B14F-4D97-AF65-F5344CB8AC3E}">
        <p14:creationId xmlns:p14="http://schemas.microsoft.com/office/powerpoint/2010/main" val="1435690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B38E6A-2192-4B62-A57B-D54BEF76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2" y="272772"/>
            <a:ext cx="8230313" cy="6408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54171FA-EAFF-43D5-9869-093D19E6C1D7}"/>
                  </a:ext>
                </a:extLst>
              </p14:cNvPr>
              <p14:cNvContentPartPr/>
              <p14:nvPr/>
            </p14:nvContentPartPr>
            <p14:xfrm>
              <a:off x="871568" y="1738460"/>
              <a:ext cx="1401120" cy="1738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54171FA-EAFF-43D5-9869-093D19E6C1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568" y="1720460"/>
                <a:ext cx="1436760" cy="1774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69F5ACA-425C-4AEC-8737-BDED6520A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352" y="680495"/>
            <a:ext cx="5273497" cy="16384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EA32DB7-6495-4A6F-B452-A5CCB51D2C1C}"/>
                  </a:ext>
                </a:extLst>
              </p14:cNvPr>
              <p14:cNvContentPartPr/>
              <p14:nvPr/>
            </p14:nvContentPartPr>
            <p14:xfrm>
              <a:off x="7737405" y="1679060"/>
              <a:ext cx="3728160" cy="80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EA32DB7-6495-4A6F-B452-A5CCB51D2C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9405" y="1661060"/>
                <a:ext cx="376380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439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CC29E0B-B16D-46D0-8585-9ABFBFEC9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1" y="0"/>
            <a:ext cx="8679932" cy="6515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0B873D0-B495-4242-9F68-F3497F883C15}"/>
                  </a:ext>
                </a:extLst>
              </p14:cNvPr>
              <p14:cNvContentPartPr/>
              <p14:nvPr/>
            </p14:nvContentPartPr>
            <p14:xfrm>
              <a:off x="6451125" y="2823500"/>
              <a:ext cx="432360" cy="28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0B873D0-B495-4242-9F68-F3497F883C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3125" y="2805500"/>
                <a:ext cx="468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E8744E5-6F30-4212-A67E-08003D5A647E}"/>
                  </a:ext>
                </a:extLst>
              </p14:cNvPr>
              <p14:cNvContentPartPr/>
              <p14:nvPr/>
            </p14:nvContentPartPr>
            <p14:xfrm>
              <a:off x="6290205" y="2551700"/>
              <a:ext cx="1628280" cy="511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E8744E5-6F30-4212-A67E-08003D5A64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2205" y="2533700"/>
                <a:ext cx="1663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F6F6E8D-6D75-4255-B48E-A5264828314E}"/>
                  </a:ext>
                </a:extLst>
              </p14:cNvPr>
              <p14:cNvContentPartPr/>
              <p14:nvPr/>
            </p14:nvContentPartPr>
            <p14:xfrm>
              <a:off x="6290205" y="4796498"/>
              <a:ext cx="1467360" cy="270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F6F6E8D-6D75-4255-B48E-A526482831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2205" y="4778498"/>
                <a:ext cx="1503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AC095BB-626D-45D7-8B7A-823499484A04}"/>
                  </a:ext>
                </a:extLst>
              </p14:cNvPr>
              <p14:cNvContentPartPr/>
              <p14:nvPr/>
            </p14:nvContentPartPr>
            <p14:xfrm>
              <a:off x="6008840" y="4512262"/>
              <a:ext cx="1477440" cy="31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AC095BB-626D-45D7-8B7A-823499484A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90840" y="4494262"/>
                <a:ext cx="1513080" cy="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50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BA7D35-F18A-48C0-ABA1-2A6C8310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9DEBA5-D954-4977-BAD8-EFD6A834A262}"/>
              </a:ext>
            </a:extLst>
          </p:cNvPr>
          <p:cNvSpPr txBox="1"/>
          <p:nvPr/>
        </p:nvSpPr>
        <p:spPr>
          <a:xfrm>
            <a:off x="7013749" y="1065125"/>
            <a:ext cx="444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Vuex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不属于任何一个组件</a:t>
            </a:r>
          </a:p>
        </p:txBody>
      </p:sp>
    </p:spTree>
    <p:extLst>
      <p:ext uri="{BB962C8B-B14F-4D97-AF65-F5344CB8AC3E}">
        <p14:creationId xmlns:p14="http://schemas.microsoft.com/office/powerpoint/2010/main" val="1638273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4217CC-2335-4835-BDE8-3EE4D586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746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9D9F94-16FB-4ABA-934E-23CD6603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74" y="3787189"/>
            <a:ext cx="9417029" cy="2910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DB964D8-454B-4B49-B869-E7C45A909752}"/>
                  </a:ext>
                </a:extLst>
              </p14:cNvPr>
              <p14:cNvContentPartPr/>
              <p14:nvPr/>
            </p14:nvContentPartPr>
            <p14:xfrm>
              <a:off x="2147325" y="1648100"/>
              <a:ext cx="8866080" cy="36871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DB964D8-454B-4B49-B869-E7C45A9097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9325" y="1630100"/>
                <a:ext cx="8901720" cy="37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494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A119E5-0EB5-4D79-85A7-51226C07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64" y="0"/>
            <a:ext cx="9624894" cy="4732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4AB720-90D2-4E80-824B-C285789A8A88}"/>
                  </a:ext>
                </a:extLst>
              </p14:cNvPr>
              <p14:cNvContentPartPr/>
              <p14:nvPr/>
            </p14:nvContentPartPr>
            <p14:xfrm>
              <a:off x="5657325" y="2823500"/>
              <a:ext cx="723600" cy="50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4AB720-90D2-4E80-824B-C285789A8A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9325" y="2805500"/>
                <a:ext cx="759240" cy="86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545DA5C-7C66-453B-8A66-AFFECD187F11}"/>
              </a:ext>
            </a:extLst>
          </p:cNvPr>
          <p:cNvSpPr txBox="1"/>
          <p:nvPr/>
        </p:nvSpPr>
        <p:spPr>
          <a:xfrm>
            <a:off x="6641960" y="1477108"/>
            <a:ext cx="470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上下文对象</a:t>
            </a:r>
          </a:p>
        </p:txBody>
      </p:sp>
    </p:spTree>
    <p:extLst>
      <p:ext uri="{BB962C8B-B14F-4D97-AF65-F5344CB8AC3E}">
        <p14:creationId xmlns:p14="http://schemas.microsoft.com/office/powerpoint/2010/main" val="1517816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7144F2-B68A-4E4C-960F-AC587E48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3" y="914182"/>
            <a:ext cx="9388654" cy="5029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7E723CD-6FC9-4A6A-9AFC-64D940839177}"/>
                  </a:ext>
                </a:extLst>
              </p14:cNvPr>
              <p14:cNvContentPartPr/>
              <p14:nvPr/>
            </p14:nvContentPartPr>
            <p14:xfrm>
              <a:off x="5476245" y="4413980"/>
              <a:ext cx="3426840" cy="102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7E723CD-6FC9-4A6A-9AFC-64D9408391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8245" y="4395980"/>
                <a:ext cx="3462480" cy="138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403FBDF-BC04-4046-8C0C-BE5874D5131A}"/>
              </a:ext>
            </a:extLst>
          </p:cNvPr>
          <p:cNvSpPr txBox="1"/>
          <p:nvPr/>
        </p:nvSpPr>
        <p:spPr>
          <a:xfrm>
            <a:off x="5797899" y="4592097"/>
            <a:ext cx="508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执行</a:t>
            </a:r>
            <a:r>
              <a:rPr lang="en-US" altLang="zh-CN" dirty="0">
                <a:solidFill>
                  <a:srgbClr val="FF0000"/>
                </a:solidFill>
              </a:rPr>
              <a:t>commit</a:t>
            </a:r>
            <a:r>
              <a:rPr lang="zh-CN" altLang="en-US" dirty="0">
                <a:solidFill>
                  <a:srgbClr val="FF0000"/>
                </a:solidFill>
              </a:rPr>
              <a:t>这个步骤    把传递的值继续传递</a:t>
            </a:r>
          </a:p>
        </p:txBody>
      </p:sp>
    </p:spTree>
    <p:extLst>
      <p:ext uri="{BB962C8B-B14F-4D97-AF65-F5344CB8AC3E}">
        <p14:creationId xmlns:p14="http://schemas.microsoft.com/office/powerpoint/2010/main" val="1635471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A15306-6EB0-4CE6-8398-55E3FC3C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45" y="844228"/>
            <a:ext cx="7986613" cy="37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2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AA8169-7CE4-47F1-8F6E-E2775A2E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4" y="281667"/>
            <a:ext cx="10280271" cy="6294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D17E9A9-683B-4BB5-B4EF-8A61CDF9A85C}"/>
                  </a:ext>
                </a:extLst>
              </p14:cNvPr>
              <p14:cNvContentPartPr/>
              <p14:nvPr/>
            </p14:nvContentPartPr>
            <p14:xfrm>
              <a:off x="5164845" y="3836900"/>
              <a:ext cx="2944440" cy="38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D17E9A9-683B-4BB5-B4EF-8A61CDF9A8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6845" y="3818900"/>
                <a:ext cx="29800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6BAC345-328C-415F-91A0-8380C48A12BA}"/>
                  </a:ext>
                </a:extLst>
              </p14:cNvPr>
              <p14:cNvContentPartPr/>
              <p14:nvPr/>
            </p14:nvContentPartPr>
            <p14:xfrm>
              <a:off x="4893405" y="5063780"/>
              <a:ext cx="744120" cy="20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6BAC345-328C-415F-91A0-8380C48A12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5405" y="5045780"/>
                <a:ext cx="779760" cy="56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CDC5278-3DCB-42DD-A1E6-16BEE33233F0}"/>
              </a:ext>
            </a:extLst>
          </p:cNvPr>
          <p:cNvSpPr txBox="1"/>
          <p:nvPr/>
        </p:nvSpPr>
        <p:spPr>
          <a:xfrm>
            <a:off x="8340132" y="4089679"/>
            <a:ext cx="36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传递到</a:t>
            </a:r>
            <a:r>
              <a:rPr lang="en-US" altLang="zh-CN" b="1" dirty="0">
                <a:solidFill>
                  <a:srgbClr val="FF0000"/>
                </a:solidFill>
              </a:rPr>
              <a:t>mutations</a:t>
            </a:r>
            <a:r>
              <a:rPr lang="zh-CN" altLang="en-US" b="1" dirty="0">
                <a:solidFill>
                  <a:srgbClr val="FF0000"/>
                </a:solidFill>
              </a:rPr>
              <a:t>中一个大写的</a:t>
            </a:r>
            <a:r>
              <a:rPr lang="en-US" altLang="zh-CN" b="1" dirty="0">
                <a:solidFill>
                  <a:srgbClr val="FF0000"/>
                </a:solidFill>
              </a:rPr>
              <a:t>JIA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45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DFE0E4-4743-4F68-AF64-4B3D7D6C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589"/>
            <a:ext cx="12063505" cy="40160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C19AA8-61ED-4046-8E53-C74E87AF557F}"/>
              </a:ext>
            </a:extLst>
          </p:cNvPr>
          <p:cNvSpPr txBox="1"/>
          <p:nvPr/>
        </p:nvSpPr>
        <p:spPr>
          <a:xfrm>
            <a:off x="2190541" y="3516923"/>
            <a:ext cx="873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Mutations</a:t>
            </a:r>
            <a:r>
              <a:rPr lang="zh-CN" altLang="en-US" dirty="0"/>
              <a:t>中的接受的两个形参值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EB7257-957E-425E-83E7-293C20FE6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206" y="4143717"/>
            <a:ext cx="7346317" cy="24767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0750963-16CF-4206-AF2C-8A767EA802F2}"/>
                  </a:ext>
                </a:extLst>
              </p14:cNvPr>
              <p14:cNvContentPartPr/>
              <p14:nvPr/>
            </p14:nvContentPartPr>
            <p14:xfrm>
              <a:off x="6089325" y="2269460"/>
              <a:ext cx="4543200" cy="28555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0750963-16CF-4206-AF2C-8A767EA802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1325" y="2251460"/>
                <a:ext cx="4578840" cy="28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275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D3597A-ED44-4C1E-8B09-40219239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11" y="0"/>
            <a:ext cx="980937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DFA9681-2FEF-4AB5-A069-A18A5B0CFC65}"/>
                  </a:ext>
                </a:extLst>
              </p14:cNvPr>
              <p14:cNvContentPartPr/>
              <p14:nvPr/>
            </p14:nvContentPartPr>
            <p14:xfrm>
              <a:off x="4672365" y="4567340"/>
              <a:ext cx="1568160" cy="58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DFA9681-2FEF-4AB5-A069-A18A5B0CFC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4365" y="4549340"/>
                <a:ext cx="1603800" cy="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571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307FFF-B4E9-44E2-A81D-28CBDD98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822734"/>
            <a:ext cx="9731583" cy="5212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1A76707-088D-4106-8BFD-B5DB0DAFC142}"/>
                  </a:ext>
                </a:extLst>
              </p14:cNvPr>
              <p14:cNvContentPartPr/>
              <p14:nvPr/>
            </p14:nvContentPartPr>
            <p14:xfrm>
              <a:off x="6430965" y="2270900"/>
              <a:ext cx="2864160" cy="83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1A76707-088D-4106-8BFD-B5DB0DAFC1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2965" y="2252900"/>
                <a:ext cx="2899800" cy="119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FF9C71C-008B-4C31-9C81-9E9F72BD2D3D}"/>
              </a:ext>
            </a:extLst>
          </p:cNvPr>
          <p:cNvSpPr txBox="1"/>
          <p:nvPr/>
        </p:nvSpPr>
        <p:spPr>
          <a:xfrm>
            <a:off x="6430965" y="1567543"/>
            <a:ext cx="508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拿到</a:t>
            </a:r>
            <a:r>
              <a:rPr lang="en-US" altLang="zh-CN" dirty="0">
                <a:solidFill>
                  <a:srgbClr val="FF0000"/>
                </a:solidFill>
              </a:rPr>
              <a:t>state</a:t>
            </a:r>
            <a:r>
              <a:rPr lang="zh-CN" altLang="en-US" dirty="0">
                <a:solidFill>
                  <a:srgbClr val="FF0000"/>
                </a:solidFill>
              </a:rPr>
              <a:t>中的数据</a:t>
            </a:r>
          </a:p>
        </p:txBody>
      </p:sp>
    </p:spTree>
    <p:extLst>
      <p:ext uri="{BB962C8B-B14F-4D97-AF65-F5344CB8AC3E}">
        <p14:creationId xmlns:p14="http://schemas.microsoft.com/office/powerpoint/2010/main" val="1451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D83CF6-0934-4910-BC58-D0A31FDA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695" y="0"/>
            <a:ext cx="600075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3B83EB-14F3-4D8F-86CC-5BBCA1029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4" y="590060"/>
            <a:ext cx="5273497" cy="16384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09EC92-FFC4-409F-907A-3008C252D4E7}"/>
              </a:ext>
            </a:extLst>
          </p:cNvPr>
          <p:cNvSpPr txBox="1"/>
          <p:nvPr/>
        </p:nvSpPr>
        <p:spPr>
          <a:xfrm>
            <a:off x="241160" y="2733152"/>
            <a:ext cx="56077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、在</a:t>
            </a:r>
            <a:r>
              <a:rPr lang="en-US" altLang="zh-CN" dirty="0"/>
              <a:t>methods</a:t>
            </a:r>
            <a:r>
              <a:rPr lang="zh-CN" altLang="en-US" dirty="0"/>
              <a:t>中的方法中，调用</a:t>
            </a:r>
            <a:r>
              <a:rPr lang="en-US" altLang="zh-CN" dirty="0"/>
              <a:t>dispatch</a:t>
            </a:r>
            <a:r>
              <a:rPr lang="zh-CN" altLang="en-US" dirty="0"/>
              <a:t>到</a:t>
            </a:r>
            <a:r>
              <a:rPr lang="en-US" altLang="zh-CN" dirty="0"/>
              <a:t>actions</a:t>
            </a:r>
            <a:r>
              <a:rPr lang="zh-CN" altLang="en-US" dirty="0"/>
              <a:t>中，并传递参数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/>
              <a:t>actions</a:t>
            </a:r>
            <a:r>
              <a:rPr lang="zh-CN" altLang="en-US" dirty="0"/>
              <a:t>中也要有相应的函数，函数中的两个形参</a:t>
            </a:r>
            <a:endParaRPr lang="en-US" altLang="zh-CN" dirty="0"/>
          </a:p>
          <a:p>
            <a:r>
              <a:rPr lang="en-US" altLang="zh-CN" dirty="0"/>
              <a:t>      context:</a:t>
            </a:r>
            <a:r>
              <a:rPr lang="zh-CN" altLang="en-US" dirty="0"/>
              <a:t>上下文       </a:t>
            </a:r>
            <a:r>
              <a:rPr lang="en-US" altLang="zh-CN" dirty="0"/>
              <a:t>value</a:t>
            </a:r>
            <a:r>
              <a:rPr lang="zh-CN" altLang="en-US" dirty="0"/>
              <a:t>：传递过来的值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并通过</a:t>
            </a:r>
            <a:r>
              <a:rPr lang="en-US" altLang="zh-CN" dirty="0" err="1"/>
              <a:t>context.commit</a:t>
            </a:r>
            <a:r>
              <a:rPr lang="zh-CN" altLang="en-US" dirty="0"/>
              <a:t>将事件提交到</a:t>
            </a:r>
            <a:r>
              <a:rPr lang="en-US" altLang="zh-CN" dirty="0"/>
              <a:t>mutations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、在</a:t>
            </a:r>
            <a:r>
              <a:rPr lang="en-US" altLang="zh-CN" dirty="0"/>
              <a:t>mutations</a:t>
            </a:r>
            <a:r>
              <a:rPr lang="zh-CN" altLang="en-US" dirty="0"/>
              <a:t>中通过大写的事件函数接收</a:t>
            </a:r>
            <a:r>
              <a:rPr lang="en-US" altLang="zh-CN" dirty="0"/>
              <a:t>,</a:t>
            </a:r>
            <a:r>
              <a:rPr lang="zh-CN" altLang="en-US" dirty="0"/>
              <a:t>两个形参</a:t>
            </a:r>
            <a:endParaRPr lang="en-US" altLang="zh-CN" dirty="0"/>
          </a:p>
          <a:p>
            <a:r>
              <a:rPr lang="en-US" altLang="zh-CN" dirty="0"/>
              <a:t>      state</a:t>
            </a:r>
            <a:r>
              <a:rPr lang="zh-CN" altLang="en-US" dirty="0"/>
              <a:t>：数据         </a:t>
            </a:r>
            <a:r>
              <a:rPr lang="en-US" altLang="zh-CN" dirty="0"/>
              <a:t>value:</a:t>
            </a:r>
            <a:r>
              <a:rPr lang="zh-CN" altLang="en-US" dirty="0"/>
              <a:t>传递过来的值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144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6F0AE7-8954-49E2-B3EA-921AB8CF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34" y="0"/>
            <a:ext cx="10220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9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9B32BC-461C-4AB7-B1EA-30245453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691"/>
            <a:ext cx="12192000" cy="60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8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06C97-9EB0-421A-B7B4-5B53128D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60" y="0"/>
            <a:ext cx="881208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BA4F57E-6745-4774-BDC3-B3CF826A3E3C}"/>
                  </a:ext>
                </a:extLst>
              </p14:cNvPr>
              <p14:cNvContentPartPr/>
              <p14:nvPr/>
            </p14:nvContentPartPr>
            <p14:xfrm>
              <a:off x="8370285" y="5396060"/>
              <a:ext cx="683640" cy="70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BA4F57E-6745-4774-BDC3-B3CF826A3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285" y="5378060"/>
                <a:ext cx="7192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5EFAA1B-2BDB-42F6-A26E-A344A0C91213}"/>
                  </a:ext>
                </a:extLst>
              </p14:cNvPr>
              <p14:cNvContentPartPr/>
              <p14:nvPr/>
            </p14:nvContentPartPr>
            <p14:xfrm>
              <a:off x="8249685" y="6148460"/>
              <a:ext cx="1085760" cy="41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5EFAA1B-2BDB-42F6-A26E-A344A0C912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1685" y="6130460"/>
                <a:ext cx="1121400" cy="77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185519C-9AC8-46FD-8ED0-0919205714AC}"/>
              </a:ext>
            </a:extLst>
          </p:cNvPr>
          <p:cNvSpPr txBox="1"/>
          <p:nvPr/>
        </p:nvSpPr>
        <p:spPr>
          <a:xfrm>
            <a:off x="7003701" y="6420897"/>
            <a:ext cx="493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业务逻辑不写在这</a:t>
            </a:r>
          </a:p>
        </p:txBody>
      </p:sp>
    </p:spTree>
    <p:extLst>
      <p:ext uri="{BB962C8B-B14F-4D97-AF65-F5344CB8AC3E}">
        <p14:creationId xmlns:p14="http://schemas.microsoft.com/office/powerpoint/2010/main" val="2109560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7758E7-BF9D-48C3-AA7C-1998F4BD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81" y="0"/>
            <a:ext cx="8533237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FC9FE7-59D8-4AB4-9F21-1169F916E38F}"/>
              </a:ext>
            </a:extLst>
          </p:cNvPr>
          <p:cNvSpPr txBox="1"/>
          <p:nvPr/>
        </p:nvSpPr>
        <p:spPr>
          <a:xfrm>
            <a:off x="8561196" y="1065125"/>
            <a:ext cx="342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把业务逻辑放到</a:t>
            </a:r>
            <a:r>
              <a:rPr lang="en-US" altLang="zh-CN" dirty="0">
                <a:solidFill>
                  <a:srgbClr val="FF0000"/>
                </a:solidFill>
              </a:rPr>
              <a:t>actions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BAE825-34D3-48D0-B053-2C707C9A2C68}"/>
              </a:ext>
            </a:extLst>
          </p:cNvPr>
          <p:cNvSpPr txBox="1"/>
          <p:nvPr/>
        </p:nvSpPr>
        <p:spPr>
          <a:xfrm>
            <a:off x="8922936" y="4612193"/>
            <a:ext cx="341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业务逻辑不要放在这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70C7EBD-7030-4794-A0A8-BAD310ADA754}"/>
                  </a:ext>
                </a:extLst>
              </p14:cNvPr>
              <p14:cNvContentPartPr/>
              <p14:nvPr/>
            </p14:nvContentPartPr>
            <p14:xfrm>
              <a:off x="5185005" y="2917460"/>
              <a:ext cx="2512440" cy="774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70C7EBD-7030-4794-A0A8-BAD310ADA7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7005" y="2899460"/>
                <a:ext cx="2548080" cy="113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4B48A6B-D9FB-475D-B6F5-500C8A9DF400}"/>
              </a:ext>
            </a:extLst>
          </p:cNvPr>
          <p:cNvSpPr txBox="1"/>
          <p:nvPr/>
        </p:nvSpPr>
        <p:spPr>
          <a:xfrm>
            <a:off x="8028633" y="2783393"/>
            <a:ext cx="416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Context</a:t>
            </a:r>
            <a:r>
              <a:rPr lang="zh-CN" altLang="en-US" dirty="0">
                <a:solidFill>
                  <a:srgbClr val="FF0000"/>
                </a:solidFill>
              </a:rPr>
              <a:t>中有</a:t>
            </a:r>
            <a:r>
              <a:rPr lang="en-US" altLang="zh-CN" dirty="0">
                <a:solidFill>
                  <a:srgbClr val="FF0000"/>
                </a:solidFill>
              </a:rPr>
              <a:t>state</a:t>
            </a:r>
            <a:r>
              <a:rPr lang="zh-CN" altLang="en-US" dirty="0">
                <a:solidFill>
                  <a:srgbClr val="FF0000"/>
                </a:solidFill>
              </a:rPr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2604457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37AA3C-548E-436C-9B17-EDB23858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80" y="0"/>
            <a:ext cx="920304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03C469E-E33F-4553-A25C-A77F650357C3}"/>
                  </a:ext>
                </a:extLst>
              </p14:cNvPr>
              <p14:cNvContentPartPr/>
              <p14:nvPr/>
            </p14:nvContentPartPr>
            <p14:xfrm>
              <a:off x="5757765" y="5439260"/>
              <a:ext cx="834480" cy="87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03C469E-E33F-4553-A25C-A77F650357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9765" y="5421260"/>
                <a:ext cx="870120" cy="123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2892200-9F38-4D63-B1CF-FD913B11C304}"/>
              </a:ext>
            </a:extLst>
          </p:cNvPr>
          <p:cNvSpPr txBox="1"/>
          <p:nvPr/>
        </p:nvSpPr>
        <p:spPr>
          <a:xfrm>
            <a:off x="7033846" y="6129495"/>
            <a:ext cx="49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定时器的业务逻辑也在这写</a:t>
            </a:r>
          </a:p>
        </p:txBody>
      </p:sp>
    </p:spTree>
    <p:extLst>
      <p:ext uri="{BB962C8B-B14F-4D97-AF65-F5344CB8AC3E}">
        <p14:creationId xmlns:p14="http://schemas.microsoft.com/office/powerpoint/2010/main" val="1686412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13B191-5029-4D9F-8A66-7AFB5612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34" y="1146612"/>
            <a:ext cx="8900931" cy="45647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A96C7D-1167-432B-BE0B-AC95972EA2AC}"/>
              </a:ext>
            </a:extLst>
          </p:cNvPr>
          <p:cNvSpPr txBox="1"/>
          <p:nvPr/>
        </p:nvSpPr>
        <p:spPr>
          <a:xfrm>
            <a:off x="7596554" y="2803490"/>
            <a:ext cx="45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她们两个没有业务逻辑，在这里没必要存在</a:t>
            </a:r>
          </a:p>
        </p:txBody>
      </p:sp>
    </p:spTree>
    <p:extLst>
      <p:ext uri="{BB962C8B-B14F-4D97-AF65-F5344CB8AC3E}">
        <p14:creationId xmlns:p14="http://schemas.microsoft.com/office/powerpoint/2010/main" val="24634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EDD130-B619-46F4-B4F9-418B165C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144495"/>
            <a:ext cx="9007621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82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475C62-4259-4225-BA34-26E1D8F3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24" y="182598"/>
            <a:ext cx="8908552" cy="64928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105D6AC-78C3-439C-A993-D72416747B21}"/>
                  </a:ext>
                </a:extLst>
              </p14:cNvPr>
              <p14:cNvContentPartPr/>
              <p14:nvPr/>
            </p14:nvContentPartPr>
            <p14:xfrm>
              <a:off x="6079245" y="4146860"/>
              <a:ext cx="3165480" cy="104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105D6AC-78C3-439C-A993-D72416747B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1245" y="4128860"/>
                <a:ext cx="32011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5F26E0A-D0AD-4A21-8A01-0726B59FB941}"/>
                  </a:ext>
                </a:extLst>
              </p14:cNvPr>
              <p14:cNvContentPartPr/>
              <p14:nvPr/>
            </p14:nvContentPartPr>
            <p14:xfrm>
              <a:off x="6038925" y="4932740"/>
              <a:ext cx="3025080" cy="27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5F26E0A-D0AD-4A21-8A01-0726B59FB9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0925" y="4914740"/>
                <a:ext cx="306072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93FD634-0E92-4FF7-AF95-1DB999B37979}"/>
              </a:ext>
            </a:extLst>
          </p:cNvPr>
          <p:cNvSpPr txBox="1"/>
          <p:nvPr/>
        </p:nvSpPr>
        <p:spPr>
          <a:xfrm>
            <a:off x="7395587" y="3084844"/>
            <a:ext cx="467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没有业务逻辑，多写一遍没意义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直接跳过</a:t>
            </a:r>
            <a:r>
              <a:rPr lang="en-US" altLang="zh-CN" b="1" dirty="0">
                <a:solidFill>
                  <a:srgbClr val="FF0000"/>
                </a:solidFill>
              </a:rPr>
              <a:t>actions</a:t>
            </a:r>
            <a:r>
              <a:rPr lang="zh-CN" altLang="en-US" b="1" dirty="0">
                <a:solidFill>
                  <a:srgbClr val="FF0000"/>
                </a:solidFill>
              </a:rPr>
              <a:t>，直接</a:t>
            </a:r>
            <a:r>
              <a:rPr lang="en-US" altLang="zh-CN" b="1" dirty="0">
                <a:solidFill>
                  <a:srgbClr val="FF0000"/>
                </a:solidFill>
              </a:rPr>
              <a:t>commit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传递的函数直接到</a:t>
            </a:r>
            <a:r>
              <a:rPr lang="en-US" altLang="zh-CN" b="1" dirty="0">
                <a:solidFill>
                  <a:srgbClr val="FF0000"/>
                </a:solidFill>
              </a:rPr>
              <a:t>mutations,</a:t>
            </a:r>
            <a:r>
              <a:rPr lang="zh-CN" altLang="en-US" b="1" dirty="0">
                <a:solidFill>
                  <a:srgbClr val="FF0000"/>
                </a:solidFill>
              </a:rPr>
              <a:t>名字大写</a:t>
            </a:r>
          </a:p>
        </p:txBody>
      </p:sp>
    </p:spTree>
    <p:extLst>
      <p:ext uri="{BB962C8B-B14F-4D97-AF65-F5344CB8AC3E}">
        <p14:creationId xmlns:p14="http://schemas.microsoft.com/office/powerpoint/2010/main" val="3247220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7A330E-F048-4735-87BD-2DC51070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28"/>
            <a:ext cx="12192000" cy="64265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6DE89D4-0743-4EF8-83A2-E490227F2B86}"/>
                  </a:ext>
                </a:extLst>
              </p14:cNvPr>
              <p14:cNvContentPartPr/>
              <p14:nvPr/>
            </p14:nvContentPartPr>
            <p14:xfrm>
              <a:off x="7913805" y="929180"/>
              <a:ext cx="963000" cy="702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6DE89D4-0743-4EF8-83A2-E490227F2B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5805" y="911180"/>
                <a:ext cx="998640" cy="738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6631DAE-EC94-4E96-94E1-8CE38C6A0794}"/>
              </a:ext>
            </a:extLst>
          </p:cNvPr>
          <p:cNvSpPr txBox="1"/>
          <p:nvPr/>
        </p:nvSpPr>
        <p:spPr>
          <a:xfrm>
            <a:off x="6702251" y="1929284"/>
            <a:ext cx="426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Vuex</a:t>
            </a:r>
            <a:r>
              <a:rPr lang="zh-CN" altLang="en-US" dirty="0"/>
              <a:t>的调试工具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FC3E44-66CF-4EFA-B9D6-CA1AED993425}"/>
              </a:ext>
            </a:extLst>
          </p:cNvPr>
          <p:cNvSpPr txBox="1"/>
          <p:nvPr/>
        </p:nvSpPr>
        <p:spPr>
          <a:xfrm>
            <a:off x="5727560" y="2793442"/>
            <a:ext cx="515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是大写的函数名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是</a:t>
            </a:r>
            <a:r>
              <a:rPr lang="en-US" altLang="zh-CN" b="1" dirty="0">
                <a:solidFill>
                  <a:srgbClr val="FF0000"/>
                </a:solidFill>
              </a:rPr>
              <a:t>mutations</a:t>
            </a:r>
            <a:r>
              <a:rPr lang="zh-CN" altLang="en-US" b="1" dirty="0">
                <a:solidFill>
                  <a:srgbClr val="FF0000"/>
                </a:solidFill>
              </a:rPr>
              <a:t>中的动作</a:t>
            </a:r>
          </a:p>
        </p:txBody>
      </p:sp>
    </p:spTree>
    <p:extLst>
      <p:ext uri="{BB962C8B-B14F-4D97-AF65-F5344CB8AC3E}">
        <p14:creationId xmlns:p14="http://schemas.microsoft.com/office/powerpoint/2010/main" val="4269929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380A77-DDE1-4EEB-B4A4-9DCBCFC3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8" y="197840"/>
            <a:ext cx="8809483" cy="646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D21653F-A6A1-48A4-8DEC-185F2D1D2A22}"/>
                  </a:ext>
                </a:extLst>
              </p14:cNvPr>
              <p14:cNvContentPartPr/>
              <p14:nvPr/>
            </p14:nvContentPartPr>
            <p14:xfrm>
              <a:off x="5603325" y="3702620"/>
              <a:ext cx="4288320" cy="910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D21653F-A6A1-48A4-8DEC-185F2D1D2A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5325" y="3684620"/>
                <a:ext cx="4323960" cy="946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BE5E623-C6F4-45B7-973E-03FC85EFA7E9}"/>
              </a:ext>
            </a:extLst>
          </p:cNvPr>
          <p:cNvSpPr txBox="1"/>
          <p:nvPr/>
        </p:nvSpPr>
        <p:spPr>
          <a:xfrm>
            <a:off x="7194620" y="2914022"/>
            <a:ext cx="466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开发者工具，只关注数据是怎样改的</a:t>
            </a:r>
          </a:p>
        </p:txBody>
      </p:sp>
    </p:spTree>
    <p:extLst>
      <p:ext uri="{BB962C8B-B14F-4D97-AF65-F5344CB8AC3E}">
        <p14:creationId xmlns:p14="http://schemas.microsoft.com/office/powerpoint/2010/main" val="382800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C4CECC-7B9E-4168-8B0C-D620210A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59"/>
            <a:ext cx="12192000" cy="62550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6CE0E6-B449-4331-BCAE-EF81A524CB54}"/>
              </a:ext>
            </a:extLst>
          </p:cNvPr>
          <p:cNvSpPr txBox="1"/>
          <p:nvPr/>
        </p:nvSpPr>
        <p:spPr>
          <a:xfrm>
            <a:off x="633046" y="3617407"/>
            <a:ext cx="411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绿色的条在哪，呈现的就是在哪的数据</a:t>
            </a:r>
          </a:p>
        </p:txBody>
      </p:sp>
    </p:spTree>
    <p:extLst>
      <p:ext uri="{BB962C8B-B14F-4D97-AF65-F5344CB8AC3E}">
        <p14:creationId xmlns:p14="http://schemas.microsoft.com/office/powerpoint/2010/main" val="649938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FCB72F-1646-4713-8042-0D5DB018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56" y="665013"/>
            <a:ext cx="6538527" cy="23928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884145-BFBA-497F-A952-02C52359AA8C}"/>
              </a:ext>
            </a:extLst>
          </p:cNvPr>
          <p:cNvSpPr txBox="1"/>
          <p:nvPr/>
        </p:nvSpPr>
        <p:spPr>
          <a:xfrm>
            <a:off x="7295103" y="4793064"/>
            <a:ext cx="489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时间穿梭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556A57-990B-4FAB-8B46-199CAC6A74AF}"/>
              </a:ext>
            </a:extLst>
          </p:cNvPr>
          <p:cNvSpPr txBox="1"/>
          <p:nvPr/>
        </p:nvSpPr>
        <p:spPr>
          <a:xfrm>
            <a:off x="3898760" y="4662435"/>
            <a:ext cx="282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这一次的动作不要了</a:t>
            </a:r>
          </a:p>
        </p:txBody>
      </p:sp>
    </p:spTree>
    <p:extLst>
      <p:ext uri="{BB962C8B-B14F-4D97-AF65-F5344CB8AC3E}">
        <p14:creationId xmlns:p14="http://schemas.microsoft.com/office/powerpoint/2010/main" val="146901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C64337-C4C6-44CA-8D07-D678EF87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8" y="884148"/>
            <a:ext cx="11459703" cy="42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99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1D698F-34BA-4214-977B-B1AF98EE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5" y="83207"/>
            <a:ext cx="5441152" cy="44809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80A36D-82E0-47A1-9928-335079A45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103" y="83207"/>
            <a:ext cx="5387807" cy="41608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BE1A61-81A1-4BF3-B318-6C4DF865E86D}"/>
              </a:ext>
            </a:extLst>
          </p:cNvPr>
          <p:cNvSpPr txBox="1"/>
          <p:nvPr/>
        </p:nvSpPr>
        <p:spPr>
          <a:xfrm>
            <a:off x="8450664" y="2323681"/>
            <a:ext cx="351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他自身，和依赖他的数据都没了</a:t>
            </a:r>
          </a:p>
        </p:txBody>
      </p:sp>
    </p:spTree>
    <p:extLst>
      <p:ext uri="{BB962C8B-B14F-4D97-AF65-F5344CB8AC3E}">
        <p14:creationId xmlns:p14="http://schemas.microsoft.com/office/powerpoint/2010/main" val="3571677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7FBF6E-ED23-4978-8E18-A3B8833E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4" y="95413"/>
            <a:ext cx="6839839" cy="35903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B27CB2-B14E-43D0-9B37-2249C7D4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04" y="2977237"/>
            <a:ext cx="4085678" cy="32317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DE5A00-501C-49F3-9846-97ECAB884C85}"/>
              </a:ext>
            </a:extLst>
          </p:cNvPr>
          <p:cNvSpPr txBox="1"/>
          <p:nvPr/>
        </p:nvSpPr>
        <p:spPr>
          <a:xfrm>
            <a:off x="592853" y="6109398"/>
            <a:ext cx="57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将这三个数据进行合并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229738-C0D3-40FE-AC14-20EBF4B60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62" y="2664647"/>
            <a:ext cx="5546999" cy="494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98180EF-4F84-4767-8AD7-D2CCA840FE49}"/>
                  </a:ext>
                </a:extLst>
              </p14:cNvPr>
              <p14:cNvContentPartPr/>
              <p14:nvPr/>
            </p14:nvContentPartPr>
            <p14:xfrm>
              <a:off x="6258885" y="1557645"/>
              <a:ext cx="44280" cy="7437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98180EF-4F84-4767-8AD7-D2CCA840FE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0885" y="1539645"/>
                <a:ext cx="7992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6C0360A-A519-4440-AFF4-44ED57199442}"/>
                  </a:ext>
                </a:extLst>
              </p14:cNvPr>
              <p14:cNvContentPartPr/>
              <p14:nvPr/>
            </p14:nvContentPartPr>
            <p14:xfrm>
              <a:off x="3366285" y="3887925"/>
              <a:ext cx="603000" cy="2930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6C0360A-A519-4440-AFF4-44ED571994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8285" y="3869925"/>
                <a:ext cx="6386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445BE7F-1B77-4DA3-BAD1-D5F811E4C16E}"/>
                  </a:ext>
                </a:extLst>
              </p14:cNvPr>
              <p14:cNvContentPartPr/>
              <p14:nvPr/>
            </p14:nvContentPartPr>
            <p14:xfrm>
              <a:off x="10480605" y="3375645"/>
              <a:ext cx="629280" cy="9597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445BE7F-1B77-4DA3-BAD1-D5F811E4C1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62605" y="3357645"/>
                <a:ext cx="664920" cy="9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557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6A1BC6-A013-4627-BC33-5AD7215A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677"/>
            <a:ext cx="734374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1C2C7A-9414-40FB-A659-75B4BF259891}"/>
              </a:ext>
            </a:extLst>
          </p:cNvPr>
          <p:cNvSpPr txBox="1"/>
          <p:nvPr/>
        </p:nvSpPr>
        <p:spPr>
          <a:xfrm>
            <a:off x="1477108" y="5275385"/>
            <a:ext cx="6430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点击之后就把数据存储到剪切板中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点击导入按钮后，把剪切板中的数据复制进去即可</a:t>
            </a:r>
          </a:p>
        </p:txBody>
      </p:sp>
    </p:spTree>
    <p:extLst>
      <p:ext uri="{BB962C8B-B14F-4D97-AF65-F5344CB8AC3E}">
        <p14:creationId xmlns:p14="http://schemas.microsoft.com/office/powerpoint/2010/main" val="650416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10CF93-5700-450E-9EE3-ED4369F0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76" y="0"/>
            <a:ext cx="9457240" cy="67747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E832981-43DB-4278-8BEE-88F2DB456E5F}"/>
                  </a:ext>
                </a:extLst>
              </p14:cNvPr>
              <p14:cNvContentPartPr/>
              <p14:nvPr/>
            </p14:nvContentPartPr>
            <p14:xfrm>
              <a:off x="5174925" y="3356300"/>
              <a:ext cx="2391840" cy="135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E832981-43DB-4278-8BEE-88F2DB456E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6925" y="3338300"/>
                <a:ext cx="2427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45B2703-CE43-4A62-9487-D8034DEABE2B}"/>
                  </a:ext>
                </a:extLst>
              </p14:cNvPr>
              <p14:cNvContentPartPr/>
              <p14:nvPr/>
            </p14:nvContentPartPr>
            <p14:xfrm>
              <a:off x="5034165" y="4009340"/>
              <a:ext cx="3708360" cy="5932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45B2703-CE43-4A62-9487-D8034DEABE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6165" y="3991340"/>
                <a:ext cx="374400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DA728FB-5485-4DD5-8095-188E24691CA2}"/>
                  </a:ext>
                </a:extLst>
              </p14:cNvPr>
              <p14:cNvContentPartPr/>
              <p14:nvPr/>
            </p14:nvContentPartPr>
            <p14:xfrm>
              <a:off x="4853445" y="5073500"/>
              <a:ext cx="3627720" cy="55404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DA728FB-5485-4DD5-8095-188E24691C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5445" y="5055500"/>
                <a:ext cx="3663360" cy="5896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743E3DDD-383E-4033-9637-166568624339}"/>
              </a:ext>
            </a:extLst>
          </p:cNvPr>
          <p:cNvSpPr txBox="1"/>
          <p:nvPr/>
        </p:nvSpPr>
        <p:spPr>
          <a:xfrm>
            <a:off x="5174926" y="105135"/>
            <a:ext cx="6064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如果事情没忙完，还可以通过</a:t>
            </a:r>
            <a:r>
              <a:rPr lang="en-US" altLang="zh-CN" sz="2400" b="1" dirty="0">
                <a:solidFill>
                  <a:srgbClr val="FF0000"/>
                </a:solidFill>
              </a:rPr>
              <a:t>dispatch</a:t>
            </a:r>
            <a:r>
              <a:rPr lang="zh-CN" altLang="en-US" sz="2400" b="1" dirty="0">
                <a:solidFill>
                  <a:srgbClr val="FF0000"/>
                </a:solidFill>
              </a:rPr>
              <a:t>，再传到</a:t>
            </a:r>
            <a:r>
              <a:rPr lang="en-US" altLang="zh-CN" sz="2400" b="1" dirty="0">
                <a:solidFill>
                  <a:srgbClr val="FF0000"/>
                </a:solidFill>
              </a:rPr>
              <a:t>actions</a:t>
            </a:r>
            <a:r>
              <a:rPr lang="zh-CN" altLang="en-US" sz="2400" b="1" dirty="0">
                <a:solidFill>
                  <a:srgbClr val="FF0000"/>
                </a:solidFill>
              </a:rPr>
              <a:t>中，再进行操作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相当于可以使用多个服务员为一个顾客服务</a:t>
            </a:r>
          </a:p>
        </p:txBody>
      </p:sp>
    </p:spTree>
    <p:extLst>
      <p:ext uri="{BB962C8B-B14F-4D97-AF65-F5344CB8AC3E}">
        <p14:creationId xmlns:p14="http://schemas.microsoft.com/office/powerpoint/2010/main" val="4278152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B00997-71ED-42A4-AE1A-02C9DBA5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8" y="354063"/>
            <a:ext cx="8809483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83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D7A417-46B5-4796-B551-D2B957B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5" y="0"/>
            <a:ext cx="1134130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E24EB89-EE0F-43AD-91F6-A010BA6F0B08}"/>
                  </a:ext>
                </a:extLst>
              </p14:cNvPr>
              <p14:cNvContentPartPr/>
              <p14:nvPr/>
            </p14:nvContentPartPr>
            <p14:xfrm>
              <a:off x="7918125" y="686900"/>
              <a:ext cx="984960" cy="890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E24EB89-EE0F-43AD-91F6-A010BA6F0B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0125" y="668900"/>
                <a:ext cx="1020600" cy="925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1375491-9D1B-4331-954D-38975CAA3030}"/>
              </a:ext>
            </a:extLst>
          </p:cNvPr>
          <p:cNvSpPr txBox="1"/>
          <p:nvPr/>
        </p:nvSpPr>
        <p:spPr>
          <a:xfrm>
            <a:off x="241160" y="3748035"/>
            <a:ext cx="4471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必须在</a:t>
            </a:r>
            <a:r>
              <a:rPr lang="en-US" altLang="zh-CN" dirty="0"/>
              <a:t>mutations</a:t>
            </a:r>
            <a:r>
              <a:rPr lang="zh-CN" altLang="en-US" dirty="0"/>
              <a:t>中操作数据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如果在</a:t>
            </a:r>
            <a:r>
              <a:rPr lang="en-US" altLang="zh-CN" dirty="0"/>
              <a:t>actions</a:t>
            </a:r>
            <a:r>
              <a:rPr lang="zh-CN" altLang="en-US" dirty="0"/>
              <a:t>中操作数据也能奏效</a:t>
            </a:r>
            <a:endParaRPr lang="en-US" altLang="zh-CN" dirty="0"/>
          </a:p>
          <a:p>
            <a:r>
              <a:rPr lang="zh-CN" altLang="en-US" dirty="0"/>
              <a:t>但是不能被开发者工具所捕获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3CF51A-CBF8-44BB-BC15-AA05963F5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77" y="3921757"/>
            <a:ext cx="4427604" cy="2651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CBF2FB0-664A-4AEB-96C2-21172D086915}"/>
                  </a:ext>
                </a:extLst>
              </p14:cNvPr>
              <p14:cNvContentPartPr/>
              <p14:nvPr/>
            </p14:nvContentPartPr>
            <p14:xfrm>
              <a:off x="4024005" y="3567620"/>
              <a:ext cx="5324040" cy="2140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CBF2FB0-664A-4AEB-96C2-21172D0869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6005" y="3549620"/>
                <a:ext cx="5359680" cy="21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361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567939-4A2C-4317-AC1B-07561806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92" y="0"/>
            <a:ext cx="993670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C76AD4-26CE-4261-AE63-EA98ED90951A}"/>
              </a:ext>
            </a:extLst>
          </p:cNvPr>
          <p:cNvSpPr txBox="1"/>
          <p:nvPr/>
        </p:nvSpPr>
        <p:spPr>
          <a:xfrm>
            <a:off x="0" y="2843684"/>
            <a:ext cx="5004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业务逻辑要写在</a:t>
            </a:r>
            <a:r>
              <a:rPr lang="en-US" altLang="zh-CN" dirty="0">
                <a:solidFill>
                  <a:srgbClr val="FF0000"/>
                </a:solidFill>
              </a:rPr>
              <a:t>actions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如果业务逻辑比较复杂，需要请求服务器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在方法中这将非常复杂</a:t>
            </a:r>
          </a:p>
        </p:txBody>
      </p:sp>
    </p:spTree>
    <p:extLst>
      <p:ext uri="{BB962C8B-B14F-4D97-AF65-F5344CB8AC3E}">
        <p14:creationId xmlns:p14="http://schemas.microsoft.com/office/powerpoint/2010/main" val="465786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C2F73-E5C8-42D2-A902-FADECE1DB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40" y="0"/>
            <a:ext cx="757052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4993067-7067-4AB2-8811-F3D0A53D1C7B}"/>
                  </a:ext>
                </a:extLst>
              </p14:cNvPr>
              <p14:cNvContentPartPr/>
              <p14:nvPr/>
            </p14:nvContentPartPr>
            <p14:xfrm>
              <a:off x="6069165" y="4129940"/>
              <a:ext cx="2100600" cy="59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4993067-7067-4AB2-8811-F3D0A53D1C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165" y="4111940"/>
                <a:ext cx="21362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A8AA9AA-7B72-4212-92C5-4FEDF2EDEF83}"/>
                  </a:ext>
                </a:extLst>
              </p14:cNvPr>
              <p14:cNvContentPartPr/>
              <p14:nvPr/>
            </p14:nvContentPartPr>
            <p14:xfrm>
              <a:off x="7104165" y="4582100"/>
              <a:ext cx="9651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A8AA9AA-7B72-4212-92C5-4FEDF2EDEF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6165" y="4564100"/>
                <a:ext cx="1000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BFD3830-790E-4EB9-9ADD-2D40475EFA08}"/>
                  </a:ext>
                </a:extLst>
              </p14:cNvPr>
              <p14:cNvContentPartPr/>
              <p14:nvPr/>
            </p14:nvContentPartPr>
            <p14:xfrm>
              <a:off x="6189765" y="6586580"/>
              <a:ext cx="1145880" cy="21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BFD3830-790E-4EB9-9ADD-2D40475EFA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71765" y="6568580"/>
                <a:ext cx="118152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99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09170A-0F2C-4486-97A7-C0380F7D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5" y="1260922"/>
            <a:ext cx="7803556" cy="43361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751D951-DE8D-4D96-A8CC-9E619F89733D}"/>
                  </a:ext>
                </a:extLst>
              </p14:cNvPr>
              <p14:cNvContentPartPr/>
              <p14:nvPr/>
            </p14:nvContentPartPr>
            <p14:xfrm>
              <a:off x="2039758" y="3603260"/>
              <a:ext cx="1266480" cy="45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751D951-DE8D-4D96-A8CC-9E619F8973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758" y="3585260"/>
                <a:ext cx="1302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AAD0DE2-EAF4-43A3-900F-68B6516420EA}"/>
                  </a:ext>
                </a:extLst>
              </p14:cNvPr>
              <p14:cNvContentPartPr/>
              <p14:nvPr/>
            </p14:nvContentPartPr>
            <p14:xfrm>
              <a:off x="1698118" y="3379700"/>
              <a:ext cx="1055520" cy="27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AAD0DE2-EAF4-43A3-900F-68B6516420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0118" y="3361700"/>
                <a:ext cx="1091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FF5910C-2149-4B7B-938B-3E756525C689}"/>
                  </a:ext>
                </a:extLst>
              </p14:cNvPr>
              <p14:cNvContentPartPr/>
              <p14:nvPr/>
            </p14:nvContentPartPr>
            <p14:xfrm>
              <a:off x="1617838" y="2562500"/>
              <a:ext cx="8244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FF5910C-2149-4B7B-938B-3E756525C6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9838" y="2544500"/>
                <a:ext cx="86004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0774ECB-A588-4866-8F0A-10A82ABC1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6756" y="4572099"/>
            <a:ext cx="7277731" cy="20499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C080AE1-3A63-462C-8263-8F928FFF9E9A}"/>
                  </a:ext>
                </a:extLst>
              </p14:cNvPr>
              <p14:cNvContentPartPr/>
              <p14:nvPr/>
            </p14:nvContentPartPr>
            <p14:xfrm>
              <a:off x="7877805" y="6104180"/>
              <a:ext cx="2622960" cy="86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C080AE1-3A63-462C-8263-8F928FFF9E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9805" y="6086180"/>
                <a:ext cx="2658600" cy="1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3472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1E198A-3552-417B-8B1E-7DD0EC02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9" y="895130"/>
            <a:ext cx="10859441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7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E6C91F-9B7E-4F13-8AA8-568E1230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74" y="0"/>
            <a:ext cx="1059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51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A65E26-D64E-4533-A6A8-2AD0B32B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47" y="-171715"/>
            <a:ext cx="8509451" cy="632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786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53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D8D045-DE04-4055-BD85-A1A3E8E7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50" y="0"/>
            <a:ext cx="893149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F4FFCA-F597-4C36-8A81-4F38D2086BE0}"/>
              </a:ext>
            </a:extLst>
          </p:cNvPr>
          <p:cNvSpPr txBox="1"/>
          <p:nvPr/>
        </p:nvSpPr>
        <p:spPr>
          <a:xfrm>
            <a:off x="7636747" y="3366198"/>
            <a:ext cx="388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事件处理函数</a:t>
            </a:r>
          </a:p>
        </p:txBody>
      </p:sp>
    </p:spTree>
    <p:extLst>
      <p:ext uri="{BB962C8B-B14F-4D97-AF65-F5344CB8AC3E}">
        <p14:creationId xmlns:p14="http://schemas.microsoft.com/office/powerpoint/2010/main" val="407774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DEDD48-8245-4EBD-B05D-E805FF53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64" y="0"/>
            <a:ext cx="873147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9A1C65-B7B7-43C5-A288-74100237A1A9}"/>
              </a:ext>
            </a:extLst>
          </p:cNvPr>
          <p:cNvSpPr txBox="1"/>
          <p:nvPr/>
        </p:nvSpPr>
        <p:spPr>
          <a:xfrm>
            <a:off x="8460712" y="2431701"/>
            <a:ext cx="373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编写事件处理函数</a:t>
            </a:r>
          </a:p>
        </p:txBody>
      </p:sp>
    </p:spTree>
    <p:extLst>
      <p:ext uri="{BB962C8B-B14F-4D97-AF65-F5344CB8AC3E}">
        <p14:creationId xmlns:p14="http://schemas.microsoft.com/office/powerpoint/2010/main" val="281324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</Words>
  <Application>Microsoft Office PowerPoint</Application>
  <PresentationFormat>宽屏</PresentationFormat>
  <Paragraphs>127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182</cp:revision>
  <dcterms:created xsi:type="dcterms:W3CDTF">2022-11-17T12:24:37Z</dcterms:created>
  <dcterms:modified xsi:type="dcterms:W3CDTF">2022-11-18T07:11:55Z</dcterms:modified>
</cp:coreProperties>
</file>